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43"/>
  </p:notesMasterIdLst>
  <p:handoutMasterIdLst>
    <p:handoutMasterId r:id="rId44"/>
  </p:handoutMasterIdLst>
  <p:sldIdLst>
    <p:sldId id="4597" r:id="rId5"/>
    <p:sldId id="388" r:id="rId6"/>
    <p:sldId id="753" r:id="rId7"/>
    <p:sldId id="824" r:id="rId8"/>
    <p:sldId id="4669" r:id="rId9"/>
    <p:sldId id="4699" r:id="rId10"/>
    <p:sldId id="4700" r:id="rId11"/>
    <p:sldId id="4690" r:id="rId12"/>
    <p:sldId id="4662" r:id="rId13"/>
    <p:sldId id="4691" r:id="rId14"/>
    <p:sldId id="4692" r:id="rId15"/>
    <p:sldId id="4693" r:id="rId16"/>
    <p:sldId id="4694" r:id="rId17"/>
    <p:sldId id="4695" r:id="rId18"/>
    <p:sldId id="4696" r:id="rId19"/>
    <p:sldId id="4663" r:id="rId20"/>
    <p:sldId id="4697" r:id="rId21"/>
    <p:sldId id="4698" r:id="rId22"/>
    <p:sldId id="778" r:id="rId23"/>
    <p:sldId id="779" r:id="rId24"/>
    <p:sldId id="4670" r:id="rId25"/>
    <p:sldId id="4701" r:id="rId26"/>
    <p:sldId id="4702" r:id="rId27"/>
    <p:sldId id="4703" r:id="rId28"/>
    <p:sldId id="4704" r:id="rId29"/>
    <p:sldId id="4705" r:id="rId30"/>
    <p:sldId id="4706" r:id="rId31"/>
    <p:sldId id="4707" r:id="rId32"/>
    <p:sldId id="4708" r:id="rId33"/>
    <p:sldId id="4709" r:id="rId34"/>
    <p:sldId id="4710" r:id="rId35"/>
    <p:sldId id="4711" r:id="rId36"/>
    <p:sldId id="4712" r:id="rId37"/>
    <p:sldId id="4713" r:id="rId38"/>
    <p:sldId id="4714" r:id="rId39"/>
    <p:sldId id="4715" r:id="rId40"/>
    <p:sldId id="4716" r:id="rId41"/>
    <p:sldId id="56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4597"/>
            <p14:sldId id="388"/>
            <p14:sldId id="753"/>
            <p14:sldId id="824"/>
            <p14:sldId id="4669"/>
            <p14:sldId id="4699"/>
            <p14:sldId id="4700"/>
            <p14:sldId id="4690"/>
            <p14:sldId id="4662"/>
            <p14:sldId id="4691"/>
            <p14:sldId id="4692"/>
            <p14:sldId id="4693"/>
            <p14:sldId id="4694"/>
            <p14:sldId id="4695"/>
            <p14:sldId id="4696"/>
            <p14:sldId id="4663"/>
            <p14:sldId id="4697"/>
            <p14:sldId id="4698"/>
            <p14:sldId id="778"/>
            <p14:sldId id="779"/>
            <p14:sldId id="4670"/>
            <p14:sldId id="4701"/>
            <p14:sldId id="4702"/>
            <p14:sldId id="4703"/>
            <p14:sldId id="4704"/>
            <p14:sldId id="4705"/>
            <p14:sldId id="4706"/>
            <p14:sldId id="4707"/>
            <p14:sldId id="4708"/>
            <p14:sldId id="4709"/>
            <p14:sldId id="4710"/>
            <p14:sldId id="4711"/>
            <p14:sldId id="4712"/>
            <p14:sldId id="4713"/>
            <p14:sldId id="4714"/>
            <p14:sldId id="4715"/>
            <p14:sldId id="4716"/>
            <p14:sldId id="566"/>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CF636B-1CC5-42C6-9A46-7628C4D1B49B}" v="66" dt="2026-01-01T14:26:51.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63" d="100"/>
          <a:sy n="63" d="100"/>
        </p:scale>
        <p:origin x="1032"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custSel addSld delSld modSld modSection">
      <pc:chgData name="Yoel Kortick" userId="167978f5-7f40-4909-85d5-d4149554ad4e" providerId="ADAL" clId="{D5FD8459-2B5C-48A5-9673-8D128202ED48}" dt="2026-01-01T14:27:41.394" v="2956" actId="20577"/>
      <pc:docMkLst>
        <pc:docMk/>
      </pc:docMkLst>
      <pc:sldChg chg="modSp mod">
        <pc:chgData name="Yoel Kortick" userId="167978f5-7f40-4909-85d5-d4149554ad4e" providerId="ADAL" clId="{D5FD8459-2B5C-48A5-9673-8D128202ED48}" dt="2026-01-01T13:42:33.500" v="1853" actId="20577"/>
        <pc:sldMkLst>
          <pc:docMk/>
          <pc:sldMk cId="815051809" sldId="388"/>
        </pc:sldMkLst>
        <pc:spChg chg="mod">
          <ac:chgData name="Yoel Kortick" userId="167978f5-7f40-4909-85d5-d4149554ad4e" providerId="ADAL" clId="{D5FD8459-2B5C-48A5-9673-8D128202ED48}" dt="2026-01-01T13:42:33.500" v="1853" actId="20577"/>
          <ac:spMkLst>
            <pc:docMk/>
            <pc:sldMk cId="815051809" sldId="388"/>
            <ac:spMk id="67" creationId="{78984C7A-5008-28E6-5702-28CAB7215194}"/>
          </ac:spMkLst>
        </pc:spChg>
      </pc:sldChg>
      <pc:sldChg chg="modSp mod">
        <pc:chgData name="Yoel Kortick" userId="167978f5-7f40-4909-85d5-d4149554ad4e" providerId="ADAL" clId="{D5FD8459-2B5C-48A5-9673-8D128202ED48}" dt="2026-01-01T12:31:18.178" v="642" actId="255"/>
        <pc:sldMkLst>
          <pc:docMk/>
          <pc:sldMk cId="686352821" sldId="778"/>
        </pc:sldMkLst>
        <pc:spChg chg="mod">
          <ac:chgData name="Yoel Kortick" userId="167978f5-7f40-4909-85d5-d4149554ad4e" providerId="ADAL" clId="{D5FD8459-2B5C-48A5-9673-8D128202ED48}" dt="2026-01-01T12:31:18.178" v="642" actId="255"/>
          <ac:spMkLst>
            <pc:docMk/>
            <pc:sldMk cId="686352821" sldId="778"/>
            <ac:spMk id="16" creationId="{B790DCBE-2A11-5033-EA60-1C8B5C728A59}"/>
          </ac:spMkLst>
        </pc:spChg>
      </pc:sldChg>
      <pc:sldChg chg="addSp delSp modSp mod">
        <pc:chgData name="Yoel Kortick" userId="167978f5-7f40-4909-85d5-d4149554ad4e" providerId="ADAL" clId="{D5FD8459-2B5C-48A5-9673-8D128202ED48}" dt="2026-01-01T14:03:55.182" v="2644"/>
        <pc:sldMkLst>
          <pc:docMk/>
          <pc:sldMk cId="2856320173" sldId="779"/>
        </pc:sldMkLst>
        <pc:spChg chg="mod">
          <ac:chgData name="Yoel Kortick" userId="167978f5-7f40-4909-85d5-d4149554ad4e" providerId="ADAL" clId="{D5FD8459-2B5C-48A5-9673-8D128202ED48}" dt="2026-01-01T12:45:10.203" v="839" actId="1036"/>
          <ac:spMkLst>
            <pc:docMk/>
            <pc:sldMk cId="2856320173" sldId="779"/>
            <ac:spMk id="5" creationId="{D3982896-913D-C61C-51F5-03EE0739E93C}"/>
          </ac:spMkLst>
        </pc:spChg>
        <pc:spChg chg="add mod">
          <ac:chgData name="Yoel Kortick" userId="167978f5-7f40-4909-85d5-d4149554ad4e" providerId="ADAL" clId="{D5FD8459-2B5C-48A5-9673-8D128202ED48}" dt="2026-01-01T12:45:10.203" v="839" actId="1036"/>
          <ac:spMkLst>
            <pc:docMk/>
            <pc:sldMk cId="2856320173" sldId="779"/>
            <ac:spMk id="6" creationId="{D3C1B6AE-1254-453C-230E-242D22A9F868}"/>
          </ac:spMkLst>
        </pc:spChg>
        <pc:spChg chg="add mod">
          <ac:chgData name="Yoel Kortick" userId="167978f5-7f40-4909-85d5-d4149554ad4e" providerId="ADAL" clId="{D5FD8459-2B5C-48A5-9673-8D128202ED48}" dt="2026-01-01T12:45:10.203" v="839" actId="1036"/>
          <ac:spMkLst>
            <pc:docMk/>
            <pc:sldMk cId="2856320173" sldId="779"/>
            <ac:spMk id="7" creationId="{DC994AA5-C5D6-93BB-FECB-F096C1697027}"/>
          </ac:spMkLst>
        </pc:spChg>
        <pc:spChg chg="mod">
          <ac:chgData name="Yoel Kortick" userId="167978f5-7f40-4909-85d5-d4149554ad4e" providerId="ADAL" clId="{D5FD8459-2B5C-48A5-9673-8D128202ED48}" dt="2026-01-01T12:30:40.731" v="638" actId="255"/>
          <ac:spMkLst>
            <pc:docMk/>
            <pc:sldMk cId="2856320173" sldId="779"/>
            <ac:spMk id="10" creationId="{9FDE65B9-8263-9994-158F-40028D78D068}"/>
          </ac:spMkLst>
        </pc:spChg>
        <pc:spChg chg="mod">
          <ac:chgData name="Yoel Kortick" userId="167978f5-7f40-4909-85d5-d4149554ad4e" providerId="ADAL" clId="{D5FD8459-2B5C-48A5-9673-8D128202ED48}" dt="2026-01-01T14:03:55.182" v="2644"/>
          <ac:spMkLst>
            <pc:docMk/>
            <pc:sldMk cId="2856320173" sldId="779"/>
            <ac:spMk id="11" creationId="{F23C31EA-7FAE-6481-E973-A388E50F84A0}"/>
          </ac:spMkLst>
        </pc:spChg>
        <pc:picChg chg="add mod">
          <ac:chgData name="Yoel Kortick" userId="167978f5-7f40-4909-85d5-d4149554ad4e" providerId="ADAL" clId="{D5FD8459-2B5C-48A5-9673-8D128202ED48}" dt="2026-01-01T12:45:10.203" v="839" actId="1036"/>
          <ac:picMkLst>
            <pc:docMk/>
            <pc:sldMk cId="2856320173" sldId="779"/>
            <ac:picMk id="3" creationId="{676F0136-78B1-E5E6-9736-568701E3D70A}"/>
          </ac:picMkLst>
        </pc:picChg>
        <pc:picChg chg="del">
          <ac:chgData name="Yoel Kortick" userId="167978f5-7f40-4909-85d5-d4149554ad4e" providerId="ADAL" clId="{D5FD8459-2B5C-48A5-9673-8D128202ED48}" dt="2026-01-01T12:37:37.816" v="649" actId="478"/>
          <ac:picMkLst>
            <pc:docMk/>
            <pc:sldMk cId="2856320173" sldId="779"/>
            <ac:picMk id="4" creationId="{57B460CB-5B93-8B96-420D-EC2021DD36EB}"/>
          </ac:picMkLst>
        </pc:picChg>
      </pc:sldChg>
      <pc:sldChg chg="modSp mod">
        <pc:chgData name="Yoel Kortick" userId="167978f5-7f40-4909-85d5-d4149554ad4e" providerId="ADAL" clId="{D5FD8459-2B5C-48A5-9673-8D128202ED48}" dt="2026-01-01T14:00:38.495" v="2595" actId="313"/>
        <pc:sldMkLst>
          <pc:docMk/>
          <pc:sldMk cId="3651084386" sldId="824"/>
        </pc:sldMkLst>
        <pc:spChg chg="mod">
          <ac:chgData name="Yoel Kortick" userId="167978f5-7f40-4909-85d5-d4149554ad4e" providerId="ADAL" clId="{D5FD8459-2B5C-48A5-9673-8D128202ED48}" dt="2026-01-01T14:00:38.495" v="2595" actId="313"/>
          <ac:spMkLst>
            <pc:docMk/>
            <pc:sldMk cId="3651084386" sldId="824"/>
            <ac:spMk id="11" creationId="{80A44AE9-1BE3-7BA2-EDB5-D75CCA8AFB34}"/>
          </ac:spMkLst>
        </pc:spChg>
      </pc:sldChg>
      <pc:sldChg chg="del">
        <pc:chgData name="Yoel Kortick" userId="167978f5-7f40-4909-85d5-d4149554ad4e" providerId="ADAL" clId="{D5FD8459-2B5C-48A5-9673-8D128202ED48}" dt="2026-01-01T12:30:06.339" v="614" actId="47"/>
        <pc:sldMkLst>
          <pc:docMk/>
          <pc:sldMk cId="4095259983" sldId="874"/>
        </pc:sldMkLst>
      </pc:sldChg>
      <pc:sldChg chg="del">
        <pc:chgData name="Yoel Kortick" userId="167978f5-7f40-4909-85d5-d4149554ad4e" providerId="ADAL" clId="{D5FD8459-2B5C-48A5-9673-8D128202ED48}" dt="2026-01-01T12:30:06.339" v="614" actId="47"/>
        <pc:sldMkLst>
          <pc:docMk/>
          <pc:sldMk cId="1563253879" sldId="876"/>
        </pc:sldMkLst>
      </pc:sldChg>
      <pc:sldChg chg="modSp del">
        <pc:chgData name="Yoel Kortick" userId="167978f5-7f40-4909-85d5-d4149554ad4e" providerId="ADAL" clId="{D5FD8459-2B5C-48A5-9673-8D128202ED48}" dt="2026-01-01T12:30:06.339" v="614" actId="47"/>
        <pc:sldMkLst>
          <pc:docMk/>
          <pc:sldMk cId="573422215" sldId="965"/>
        </pc:sldMkLst>
        <pc:spChg chg="mod">
          <ac:chgData name="Yoel Kortick" userId="167978f5-7f40-4909-85d5-d4149554ad4e" providerId="ADAL" clId="{D5FD8459-2B5C-48A5-9673-8D128202ED48}" dt="2026-01-01T12:29:56.321" v="613"/>
          <ac:spMkLst>
            <pc:docMk/>
            <pc:sldMk cId="573422215" sldId="965"/>
            <ac:spMk id="10" creationId="{7E29DF42-4B8D-F175-197F-F42703E6137D}"/>
          </ac:spMkLst>
        </pc:spChg>
      </pc:sldChg>
      <pc:sldChg chg="modSp del">
        <pc:chgData name="Yoel Kortick" userId="167978f5-7f40-4909-85d5-d4149554ad4e" providerId="ADAL" clId="{D5FD8459-2B5C-48A5-9673-8D128202ED48}" dt="2026-01-01T12:30:06.339" v="614" actId="47"/>
        <pc:sldMkLst>
          <pc:docMk/>
          <pc:sldMk cId="1728273864" sldId="967"/>
        </pc:sldMkLst>
        <pc:spChg chg="mod">
          <ac:chgData name="Yoel Kortick" userId="167978f5-7f40-4909-85d5-d4149554ad4e" providerId="ADAL" clId="{D5FD8459-2B5C-48A5-9673-8D128202ED48}" dt="2026-01-01T12:29:56.321" v="613"/>
          <ac:spMkLst>
            <pc:docMk/>
            <pc:sldMk cId="1728273864" sldId="967"/>
            <ac:spMk id="10" creationId="{3CFF6911-EA00-93AC-4918-182F9DEB4D3D}"/>
          </ac:spMkLst>
        </pc:spChg>
      </pc:sldChg>
      <pc:sldChg chg="del">
        <pc:chgData name="Yoel Kortick" userId="167978f5-7f40-4909-85d5-d4149554ad4e" providerId="ADAL" clId="{D5FD8459-2B5C-48A5-9673-8D128202ED48}" dt="2026-01-01T12:30:06.339" v="614" actId="47"/>
        <pc:sldMkLst>
          <pc:docMk/>
          <pc:sldMk cId="2314340683" sldId="980"/>
        </pc:sldMkLst>
      </pc:sldChg>
      <pc:sldChg chg="del">
        <pc:chgData name="Yoel Kortick" userId="167978f5-7f40-4909-85d5-d4149554ad4e" providerId="ADAL" clId="{D5FD8459-2B5C-48A5-9673-8D128202ED48}" dt="2026-01-01T12:30:06.339" v="614" actId="47"/>
        <pc:sldMkLst>
          <pc:docMk/>
          <pc:sldMk cId="755506764" sldId="998"/>
        </pc:sldMkLst>
      </pc:sldChg>
      <pc:sldChg chg="del">
        <pc:chgData name="Yoel Kortick" userId="167978f5-7f40-4909-85d5-d4149554ad4e" providerId="ADAL" clId="{D5FD8459-2B5C-48A5-9673-8D128202ED48}" dt="2026-01-01T12:30:06.339" v="614" actId="47"/>
        <pc:sldMkLst>
          <pc:docMk/>
          <pc:sldMk cId="2279715108" sldId="4602"/>
        </pc:sldMkLst>
      </pc:sldChg>
      <pc:sldChg chg="del">
        <pc:chgData name="Yoel Kortick" userId="167978f5-7f40-4909-85d5-d4149554ad4e" providerId="ADAL" clId="{D5FD8459-2B5C-48A5-9673-8D128202ED48}" dt="2026-01-01T12:30:06.339" v="614" actId="47"/>
        <pc:sldMkLst>
          <pc:docMk/>
          <pc:sldMk cId="3798346502" sldId="4648"/>
        </pc:sldMkLst>
      </pc:sldChg>
      <pc:sldChg chg="modSp mod">
        <pc:chgData name="Yoel Kortick" userId="167978f5-7f40-4909-85d5-d4149554ad4e" providerId="ADAL" clId="{D5FD8459-2B5C-48A5-9673-8D128202ED48}" dt="2026-01-01T12:27:12.270" v="580"/>
        <pc:sldMkLst>
          <pc:docMk/>
          <pc:sldMk cId="966711292" sldId="4662"/>
        </pc:sldMkLst>
        <pc:spChg chg="mod">
          <ac:chgData name="Yoel Kortick" userId="167978f5-7f40-4909-85d5-d4149554ad4e" providerId="ADAL" clId="{D5FD8459-2B5C-48A5-9673-8D128202ED48}" dt="2026-01-01T12:27:12.270" v="580"/>
          <ac:spMkLst>
            <pc:docMk/>
            <pc:sldMk cId="966711292" sldId="4662"/>
            <ac:spMk id="10" creationId="{6718C3E7-BEA0-1CC1-FB47-72989D11C21F}"/>
          </ac:spMkLst>
        </pc:spChg>
      </pc:sldChg>
      <pc:sldChg chg="modSp mod">
        <pc:chgData name="Yoel Kortick" userId="167978f5-7f40-4909-85d5-d4149554ad4e" providerId="ADAL" clId="{D5FD8459-2B5C-48A5-9673-8D128202ED48}" dt="2026-01-01T14:03:55.182" v="2644"/>
        <pc:sldMkLst>
          <pc:docMk/>
          <pc:sldMk cId="3961575783" sldId="4663"/>
        </pc:sldMkLst>
        <pc:spChg chg="mod">
          <ac:chgData name="Yoel Kortick" userId="167978f5-7f40-4909-85d5-d4149554ad4e" providerId="ADAL" clId="{D5FD8459-2B5C-48A5-9673-8D128202ED48}" dt="2026-01-01T12:27:53.994" v="595"/>
          <ac:spMkLst>
            <pc:docMk/>
            <pc:sldMk cId="3961575783" sldId="4663"/>
            <ac:spMk id="10" creationId="{9611EF04-226D-4CF8-0B6B-644622BA802F}"/>
          </ac:spMkLst>
        </pc:spChg>
        <pc:spChg chg="mod">
          <ac:chgData name="Yoel Kortick" userId="167978f5-7f40-4909-85d5-d4149554ad4e" providerId="ADAL" clId="{D5FD8459-2B5C-48A5-9673-8D128202ED48}" dt="2026-01-01T14:03:55.182" v="2644"/>
          <ac:spMkLst>
            <pc:docMk/>
            <pc:sldMk cId="3961575783" sldId="4663"/>
            <ac:spMk id="11" creationId="{D14825BD-3449-E7A8-3542-B5E27CC83FB4}"/>
          </ac:spMkLst>
        </pc:spChg>
      </pc:sldChg>
      <pc:sldChg chg="modSp del">
        <pc:chgData name="Yoel Kortick" userId="167978f5-7f40-4909-85d5-d4149554ad4e" providerId="ADAL" clId="{D5FD8459-2B5C-48A5-9673-8D128202ED48}" dt="2026-01-01T12:30:06.339" v="614" actId="47"/>
        <pc:sldMkLst>
          <pc:docMk/>
          <pc:sldMk cId="3028804848" sldId="4667"/>
        </pc:sldMkLst>
        <pc:spChg chg="mod">
          <ac:chgData name="Yoel Kortick" userId="167978f5-7f40-4909-85d5-d4149554ad4e" providerId="ADAL" clId="{D5FD8459-2B5C-48A5-9673-8D128202ED48}" dt="2026-01-01T12:29:56.321" v="613"/>
          <ac:spMkLst>
            <pc:docMk/>
            <pc:sldMk cId="3028804848" sldId="4667"/>
            <ac:spMk id="10" creationId="{BCE2B90D-3F3C-798E-3353-EE414F113E97}"/>
          </ac:spMkLst>
        </pc:spChg>
      </pc:sldChg>
      <pc:sldChg chg="modSp del">
        <pc:chgData name="Yoel Kortick" userId="167978f5-7f40-4909-85d5-d4149554ad4e" providerId="ADAL" clId="{D5FD8459-2B5C-48A5-9673-8D128202ED48}" dt="2026-01-01T12:30:06.339" v="614" actId="47"/>
        <pc:sldMkLst>
          <pc:docMk/>
          <pc:sldMk cId="3843496680" sldId="4668"/>
        </pc:sldMkLst>
        <pc:spChg chg="mod">
          <ac:chgData name="Yoel Kortick" userId="167978f5-7f40-4909-85d5-d4149554ad4e" providerId="ADAL" clId="{D5FD8459-2B5C-48A5-9673-8D128202ED48}" dt="2026-01-01T12:29:56.321" v="613"/>
          <ac:spMkLst>
            <pc:docMk/>
            <pc:sldMk cId="3843496680" sldId="4668"/>
            <ac:spMk id="10" creationId="{47ABFD33-5EA2-99CC-20ED-7D6EC6A18716}"/>
          </ac:spMkLst>
        </pc:spChg>
      </pc:sldChg>
      <pc:sldChg chg="modSp mod">
        <pc:chgData name="Yoel Kortick" userId="167978f5-7f40-4909-85d5-d4149554ad4e" providerId="ADAL" clId="{D5FD8459-2B5C-48A5-9673-8D128202ED48}" dt="2026-01-01T14:02:07.951" v="2641" actId="255"/>
        <pc:sldMkLst>
          <pc:docMk/>
          <pc:sldMk cId="3774790589" sldId="4669"/>
        </pc:sldMkLst>
        <pc:spChg chg="mod">
          <ac:chgData name="Yoel Kortick" userId="167978f5-7f40-4909-85d5-d4149554ad4e" providerId="ADAL" clId="{D5FD8459-2B5C-48A5-9673-8D128202ED48}" dt="2026-01-01T14:02:07.951" v="2641" actId="255"/>
          <ac:spMkLst>
            <pc:docMk/>
            <pc:sldMk cId="3774790589" sldId="4669"/>
            <ac:spMk id="11" creationId="{2AC3CC5F-B675-BAC8-27FD-45D45453FCE4}"/>
          </ac:spMkLst>
        </pc:spChg>
      </pc:sldChg>
      <pc:sldChg chg="delSp modSp mod">
        <pc:chgData name="Yoel Kortick" userId="167978f5-7f40-4909-85d5-d4149554ad4e" providerId="ADAL" clId="{D5FD8459-2B5C-48A5-9673-8D128202ED48}" dt="2026-01-01T14:03:55.182" v="2644"/>
        <pc:sldMkLst>
          <pc:docMk/>
          <pc:sldMk cId="3015679299" sldId="4670"/>
        </pc:sldMkLst>
        <pc:spChg chg="del">
          <ac:chgData name="Yoel Kortick" userId="167978f5-7f40-4909-85d5-d4149554ad4e" providerId="ADAL" clId="{D5FD8459-2B5C-48A5-9673-8D128202ED48}" dt="2026-01-01T12:48:09.673" v="1088" actId="478"/>
          <ac:spMkLst>
            <pc:docMk/>
            <pc:sldMk cId="3015679299" sldId="4670"/>
            <ac:spMk id="5" creationId="{0E5F5BE9-E021-2FF8-46C6-5255EAB3C3D3}"/>
          </ac:spMkLst>
        </pc:spChg>
        <pc:spChg chg="del">
          <ac:chgData name="Yoel Kortick" userId="167978f5-7f40-4909-85d5-d4149554ad4e" providerId="ADAL" clId="{D5FD8459-2B5C-48A5-9673-8D128202ED48}" dt="2026-01-01T12:48:09.673" v="1088" actId="478"/>
          <ac:spMkLst>
            <pc:docMk/>
            <pc:sldMk cId="3015679299" sldId="4670"/>
            <ac:spMk id="6" creationId="{190CE424-43C3-652E-E0DB-8448CC2E3A3D}"/>
          </ac:spMkLst>
        </pc:spChg>
        <pc:spChg chg="mod">
          <ac:chgData name="Yoel Kortick" userId="167978f5-7f40-4909-85d5-d4149554ad4e" providerId="ADAL" clId="{D5FD8459-2B5C-48A5-9673-8D128202ED48}" dt="2026-01-01T12:30:52.805" v="640" actId="255"/>
          <ac:spMkLst>
            <pc:docMk/>
            <pc:sldMk cId="3015679299" sldId="4670"/>
            <ac:spMk id="10" creationId="{DEB53D66-BCAE-C739-0DE9-CF4537F4BC32}"/>
          </ac:spMkLst>
        </pc:spChg>
        <pc:spChg chg="mod">
          <ac:chgData name="Yoel Kortick" userId="167978f5-7f40-4909-85d5-d4149554ad4e" providerId="ADAL" clId="{D5FD8459-2B5C-48A5-9673-8D128202ED48}" dt="2026-01-01T14:03:55.182" v="2644"/>
          <ac:spMkLst>
            <pc:docMk/>
            <pc:sldMk cId="3015679299" sldId="4670"/>
            <ac:spMk id="11" creationId="{CED00D8E-2C82-ECEF-4D70-1D68CBA78AD2}"/>
          </ac:spMkLst>
        </pc:spChg>
        <pc:picChg chg="del">
          <ac:chgData name="Yoel Kortick" userId="167978f5-7f40-4909-85d5-d4149554ad4e" providerId="ADAL" clId="{D5FD8459-2B5C-48A5-9673-8D128202ED48}" dt="2026-01-01T12:46:09.227" v="860" actId="478"/>
          <ac:picMkLst>
            <pc:docMk/>
            <pc:sldMk cId="3015679299" sldId="4670"/>
            <ac:picMk id="3" creationId="{ADD959D7-F4AD-648A-FC02-6F6E3D5EEE28}"/>
          </ac:picMkLst>
        </pc:picChg>
      </pc:sldChg>
      <pc:sldChg chg="modSp del">
        <pc:chgData name="Yoel Kortick" userId="167978f5-7f40-4909-85d5-d4149554ad4e" providerId="ADAL" clId="{D5FD8459-2B5C-48A5-9673-8D128202ED48}" dt="2026-01-01T12:30:06.339" v="614" actId="47"/>
        <pc:sldMkLst>
          <pc:docMk/>
          <pc:sldMk cId="789478079" sldId="4671"/>
        </pc:sldMkLst>
        <pc:spChg chg="mod">
          <ac:chgData name="Yoel Kortick" userId="167978f5-7f40-4909-85d5-d4149554ad4e" providerId="ADAL" clId="{D5FD8459-2B5C-48A5-9673-8D128202ED48}" dt="2026-01-01T12:29:56.321" v="613"/>
          <ac:spMkLst>
            <pc:docMk/>
            <pc:sldMk cId="789478079" sldId="4671"/>
            <ac:spMk id="10" creationId="{A02B2309-07C7-64E6-5675-8E5734507D3A}"/>
          </ac:spMkLst>
        </pc:spChg>
      </pc:sldChg>
      <pc:sldChg chg="modSp del">
        <pc:chgData name="Yoel Kortick" userId="167978f5-7f40-4909-85d5-d4149554ad4e" providerId="ADAL" clId="{D5FD8459-2B5C-48A5-9673-8D128202ED48}" dt="2026-01-01T12:30:06.339" v="614" actId="47"/>
        <pc:sldMkLst>
          <pc:docMk/>
          <pc:sldMk cId="2090710693" sldId="4672"/>
        </pc:sldMkLst>
        <pc:spChg chg="mod">
          <ac:chgData name="Yoel Kortick" userId="167978f5-7f40-4909-85d5-d4149554ad4e" providerId="ADAL" clId="{D5FD8459-2B5C-48A5-9673-8D128202ED48}" dt="2026-01-01T12:29:56.321" v="613"/>
          <ac:spMkLst>
            <pc:docMk/>
            <pc:sldMk cId="2090710693" sldId="4672"/>
            <ac:spMk id="10" creationId="{1A19C5FF-23A6-1B18-80E6-A8560268BE40}"/>
          </ac:spMkLst>
        </pc:spChg>
      </pc:sldChg>
      <pc:sldChg chg="modSp del">
        <pc:chgData name="Yoel Kortick" userId="167978f5-7f40-4909-85d5-d4149554ad4e" providerId="ADAL" clId="{D5FD8459-2B5C-48A5-9673-8D128202ED48}" dt="2026-01-01T12:30:06.339" v="614" actId="47"/>
        <pc:sldMkLst>
          <pc:docMk/>
          <pc:sldMk cId="2787639723" sldId="4673"/>
        </pc:sldMkLst>
        <pc:spChg chg="mod">
          <ac:chgData name="Yoel Kortick" userId="167978f5-7f40-4909-85d5-d4149554ad4e" providerId="ADAL" clId="{D5FD8459-2B5C-48A5-9673-8D128202ED48}" dt="2026-01-01T12:29:56.321" v="613"/>
          <ac:spMkLst>
            <pc:docMk/>
            <pc:sldMk cId="2787639723" sldId="4673"/>
            <ac:spMk id="16" creationId="{7C4641CD-A435-576E-D6B0-E7E4FA59234F}"/>
          </ac:spMkLst>
        </pc:spChg>
      </pc:sldChg>
      <pc:sldChg chg="modSp del">
        <pc:chgData name="Yoel Kortick" userId="167978f5-7f40-4909-85d5-d4149554ad4e" providerId="ADAL" clId="{D5FD8459-2B5C-48A5-9673-8D128202ED48}" dt="2026-01-01T12:30:06.339" v="614" actId="47"/>
        <pc:sldMkLst>
          <pc:docMk/>
          <pc:sldMk cId="3066449201" sldId="4674"/>
        </pc:sldMkLst>
        <pc:spChg chg="mod">
          <ac:chgData name="Yoel Kortick" userId="167978f5-7f40-4909-85d5-d4149554ad4e" providerId="ADAL" clId="{D5FD8459-2B5C-48A5-9673-8D128202ED48}" dt="2026-01-01T12:29:56.321" v="613"/>
          <ac:spMkLst>
            <pc:docMk/>
            <pc:sldMk cId="3066449201" sldId="4674"/>
            <ac:spMk id="16" creationId="{B8EC641C-661A-F419-7BEA-AC9BA05D65F2}"/>
          </ac:spMkLst>
        </pc:spChg>
      </pc:sldChg>
      <pc:sldChg chg="modSp del">
        <pc:chgData name="Yoel Kortick" userId="167978f5-7f40-4909-85d5-d4149554ad4e" providerId="ADAL" clId="{D5FD8459-2B5C-48A5-9673-8D128202ED48}" dt="2026-01-01T12:30:06.339" v="614" actId="47"/>
        <pc:sldMkLst>
          <pc:docMk/>
          <pc:sldMk cId="139469505" sldId="4675"/>
        </pc:sldMkLst>
        <pc:spChg chg="mod">
          <ac:chgData name="Yoel Kortick" userId="167978f5-7f40-4909-85d5-d4149554ad4e" providerId="ADAL" clId="{D5FD8459-2B5C-48A5-9673-8D128202ED48}" dt="2026-01-01T12:29:56.321" v="613"/>
          <ac:spMkLst>
            <pc:docMk/>
            <pc:sldMk cId="139469505" sldId="4675"/>
            <ac:spMk id="10" creationId="{96AAD9E1-14FB-B741-9CDF-A972832182AE}"/>
          </ac:spMkLst>
        </pc:spChg>
      </pc:sldChg>
      <pc:sldChg chg="modSp del">
        <pc:chgData name="Yoel Kortick" userId="167978f5-7f40-4909-85d5-d4149554ad4e" providerId="ADAL" clId="{D5FD8459-2B5C-48A5-9673-8D128202ED48}" dt="2026-01-01T12:30:06.339" v="614" actId="47"/>
        <pc:sldMkLst>
          <pc:docMk/>
          <pc:sldMk cId="2999965674" sldId="4676"/>
        </pc:sldMkLst>
        <pc:spChg chg="mod">
          <ac:chgData name="Yoel Kortick" userId="167978f5-7f40-4909-85d5-d4149554ad4e" providerId="ADAL" clId="{D5FD8459-2B5C-48A5-9673-8D128202ED48}" dt="2026-01-01T12:29:56.321" v="613"/>
          <ac:spMkLst>
            <pc:docMk/>
            <pc:sldMk cId="2999965674" sldId="4676"/>
            <ac:spMk id="10" creationId="{10DBF1B0-33AF-7298-7FCC-9C1AD226D339}"/>
          </ac:spMkLst>
        </pc:spChg>
      </pc:sldChg>
      <pc:sldChg chg="modSp del">
        <pc:chgData name="Yoel Kortick" userId="167978f5-7f40-4909-85d5-d4149554ad4e" providerId="ADAL" clId="{D5FD8459-2B5C-48A5-9673-8D128202ED48}" dt="2026-01-01T12:30:06.339" v="614" actId="47"/>
        <pc:sldMkLst>
          <pc:docMk/>
          <pc:sldMk cId="204371361" sldId="4677"/>
        </pc:sldMkLst>
        <pc:spChg chg="mod">
          <ac:chgData name="Yoel Kortick" userId="167978f5-7f40-4909-85d5-d4149554ad4e" providerId="ADAL" clId="{D5FD8459-2B5C-48A5-9673-8D128202ED48}" dt="2026-01-01T12:29:56.321" v="613"/>
          <ac:spMkLst>
            <pc:docMk/>
            <pc:sldMk cId="204371361" sldId="4677"/>
            <ac:spMk id="10" creationId="{09DA1725-B716-1EB6-6D63-785287D1968C}"/>
          </ac:spMkLst>
        </pc:spChg>
      </pc:sldChg>
      <pc:sldChg chg="modSp del">
        <pc:chgData name="Yoel Kortick" userId="167978f5-7f40-4909-85d5-d4149554ad4e" providerId="ADAL" clId="{D5FD8459-2B5C-48A5-9673-8D128202ED48}" dt="2026-01-01T12:30:06.339" v="614" actId="47"/>
        <pc:sldMkLst>
          <pc:docMk/>
          <pc:sldMk cId="2434218328" sldId="4678"/>
        </pc:sldMkLst>
        <pc:spChg chg="mod">
          <ac:chgData name="Yoel Kortick" userId="167978f5-7f40-4909-85d5-d4149554ad4e" providerId="ADAL" clId="{D5FD8459-2B5C-48A5-9673-8D128202ED48}" dt="2026-01-01T12:29:56.321" v="613"/>
          <ac:spMkLst>
            <pc:docMk/>
            <pc:sldMk cId="2434218328" sldId="4678"/>
            <ac:spMk id="10" creationId="{EB8B8E5B-3ED7-3506-1DC0-E26909CC4A29}"/>
          </ac:spMkLst>
        </pc:spChg>
      </pc:sldChg>
      <pc:sldChg chg="modSp del">
        <pc:chgData name="Yoel Kortick" userId="167978f5-7f40-4909-85d5-d4149554ad4e" providerId="ADAL" clId="{D5FD8459-2B5C-48A5-9673-8D128202ED48}" dt="2026-01-01T12:30:06.339" v="614" actId="47"/>
        <pc:sldMkLst>
          <pc:docMk/>
          <pc:sldMk cId="1432519656" sldId="4679"/>
        </pc:sldMkLst>
        <pc:spChg chg="mod">
          <ac:chgData name="Yoel Kortick" userId="167978f5-7f40-4909-85d5-d4149554ad4e" providerId="ADAL" clId="{D5FD8459-2B5C-48A5-9673-8D128202ED48}" dt="2026-01-01T12:29:56.321" v="613"/>
          <ac:spMkLst>
            <pc:docMk/>
            <pc:sldMk cId="1432519656" sldId="4679"/>
            <ac:spMk id="10" creationId="{089D33E0-9DBB-BEE7-E6EC-C48B2373820A}"/>
          </ac:spMkLst>
        </pc:spChg>
      </pc:sldChg>
      <pc:sldChg chg="modSp del">
        <pc:chgData name="Yoel Kortick" userId="167978f5-7f40-4909-85d5-d4149554ad4e" providerId="ADAL" clId="{D5FD8459-2B5C-48A5-9673-8D128202ED48}" dt="2026-01-01T12:30:06.339" v="614" actId="47"/>
        <pc:sldMkLst>
          <pc:docMk/>
          <pc:sldMk cId="2153987527" sldId="4680"/>
        </pc:sldMkLst>
        <pc:spChg chg="mod">
          <ac:chgData name="Yoel Kortick" userId="167978f5-7f40-4909-85d5-d4149554ad4e" providerId="ADAL" clId="{D5FD8459-2B5C-48A5-9673-8D128202ED48}" dt="2026-01-01T12:29:56.321" v="613"/>
          <ac:spMkLst>
            <pc:docMk/>
            <pc:sldMk cId="2153987527" sldId="4680"/>
            <ac:spMk id="10" creationId="{14CD91DC-4D5B-6CDE-6000-370D630B4BAC}"/>
          </ac:spMkLst>
        </pc:spChg>
      </pc:sldChg>
      <pc:sldChg chg="modSp del">
        <pc:chgData name="Yoel Kortick" userId="167978f5-7f40-4909-85d5-d4149554ad4e" providerId="ADAL" clId="{D5FD8459-2B5C-48A5-9673-8D128202ED48}" dt="2026-01-01T12:30:06.339" v="614" actId="47"/>
        <pc:sldMkLst>
          <pc:docMk/>
          <pc:sldMk cId="2035875545" sldId="4681"/>
        </pc:sldMkLst>
        <pc:spChg chg="mod">
          <ac:chgData name="Yoel Kortick" userId="167978f5-7f40-4909-85d5-d4149554ad4e" providerId="ADAL" clId="{D5FD8459-2B5C-48A5-9673-8D128202ED48}" dt="2026-01-01T12:29:56.321" v="613"/>
          <ac:spMkLst>
            <pc:docMk/>
            <pc:sldMk cId="2035875545" sldId="4681"/>
            <ac:spMk id="10" creationId="{7C8776CA-D79B-3E2F-DA07-E782632B95AD}"/>
          </ac:spMkLst>
        </pc:spChg>
      </pc:sldChg>
      <pc:sldChg chg="del">
        <pc:chgData name="Yoel Kortick" userId="167978f5-7f40-4909-85d5-d4149554ad4e" providerId="ADAL" clId="{D5FD8459-2B5C-48A5-9673-8D128202ED48}" dt="2026-01-01T12:30:06.339" v="614" actId="47"/>
        <pc:sldMkLst>
          <pc:docMk/>
          <pc:sldMk cId="547795334" sldId="4682"/>
        </pc:sldMkLst>
      </pc:sldChg>
      <pc:sldChg chg="del">
        <pc:chgData name="Yoel Kortick" userId="167978f5-7f40-4909-85d5-d4149554ad4e" providerId="ADAL" clId="{D5FD8459-2B5C-48A5-9673-8D128202ED48}" dt="2026-01-01T12:30:06.339" v="614" actId="47"/>
        <pc:sldMkLst>
          <pc:docMk/>
          <pc:sldMk cId="49580628" sldId="4683"/>
        </pc:sldMkLst>
      </pc:sldChg>
      <pc:sldChg chg="del">
        <pc:chgData name="Yoel Kortick" userId="167978f5-7f40-4909-85d5-d4149554ad4e" providerId="ADAL" clId="{D5FD8459-2B5C-48A5-9673-8D128202ED48}" dt="2026-01-01T12:30:06.339" v="614" actId="47"/>
        <pc:sldMkLst>
          <pc:docMk/>
          <pc:sldMk cId="3990120473" sldId="4684"/>
        </pc:sldMkLst>
      </pc:sldChg>
      <pc:sldChg chg="del">
        <pc:chgData name="Yoel Kortick" userId="167978f5-7f40-4909-85d5-d4149554ad4e" providerId="ADAL" clId="{D5FD8459-2B5C-48A5-9673-8D128202ED48}" dt="2026-01-01T12:30:06.339" v="614" actId="47"/>
        <pc:sldMkLst>
          <pc:docMk/>
          <pc:sldMk cId="1027796280" sldId="4685"/>
        </pc:sldMkLst>
      </pc:sldChg>
      <pc:sldChg chg="del">
        <pc:chgData name="Yoel Kortick" userId="167978f5-7f40-4909-85d5-d4149554ad4e" providerId="ADAL" clId="{D5FD8459-2B5C-48A5-9673-8D128202ED48}" dt="2026-01-01T12:30:06.339" v="614" actId="47"/>
        <pc:sldMkLst>
          <pc:docMk/>
          <pc:sldMk cId="2832355674" sldId="4687"/>
        </pc:sldMkLst>
      </pc:sldChg>
      <pc:sldChg chg="del">
        <pc:chgData name="Yoel Kortick" userId="167978f5-7f40-4909-85d5-d4149554ad4e" providerId="ADAL" clId="{D5FD8459-2B5C-48A5-9673-8D128202ED48}" dt="2026-01-01T12:30:06.339" v="614" actId="47"/>
        <pc:sldMkLst>
          <pc:docMk/>
          <pc:sldMk cId="1954768054" sldId="4688"/>
        </pc:sldMkLst>
      </pc:sldChg>
      <pc:sldChg chg="del">
        <pc:chgData name="Yoel Kortick" userId="167978f5-7f40-4909-85d5-d4149554ad4e" providerId="ADAL" clId="{D5FD8459-2B5C-48A5-9673-8D128202ED48}" dt="2026-01-01T12:30:06.339" v="614" actId="47"/>
        <pc:sldMkLst>
          <pc:docMk/>
          <pc:sldMk cId="812681474" sldId="4689"/>
        </pc:sldMkLst>
      </pc:sldChg>
      <pc:sldChg chg="modSp mod">
        <pc:chgData name="Yoel Kortick" userId="167978f5-7f40-4909-85d5-d4149554ad4e" providerId="ADAL" clId="{D5FD8459-2B5C-48A5-9673-8D128202ED48}" dt="2026-01-01T14:02:38.182" v="2643" actId="20577"/>
        <pc:sldMkLst>
          <pc:docMk/>
          <pc:sldMk cId="703451329" sldId="4690"/>
        </pc:sldMkLst>
        <pc:spChg chg="mod">
          <ac:chgData name="Yoel Kortick" userId="167978f5-7f40-4909-85d5-d4149554ad4e" providerId="ADAL" clId="{D5FD8459-2B5C-48A5-9673-8D128202ED48}" dt="2026-01-01T12:27:07.237" v="578"/>
          <ac:spMkLst>
            <pc:docMk/>
            <pc:sldMk cId="703451329" sldId="4690"/>
            <ac:spMk id="10" creationId="{437F8B27-21A2-754A-6EB9-15923840167C}"/>
          </ac:spMkLst>
        </pc:spChg>
        <pc:spChg chg="mod">
          <ac:chgData name="Yoel Kortick" userId="167978f5-7f40-4909-85d5-d4149554ad4e" providerId="ADAL" clId="{D5FD8459-2B5C-48A5-9673-8D128202ED48}" dt="2026-01-01T14:02:38.182" v="2643" actId="20577"/>
          <ac:spMkLst>
            <pc:docMk/>
            <pc:sldMk cId="703451329" sldId="4690"/>
            <ac:spMk id="11" creationId="{97EC62C8-EC1B-82EE-3A96-C4572A273C28}"/>
          </ac:spMkLst>
        </pc:spChg>
      </pc:sldChg>
      <pc:sldChg chg="modSp mod">
        <pc:chgData name="Yoel Kortick" userId="167978f5-7f40-4909-85d5-d4149554ad4e" providerId="ADAL" clId="{D5FD8459-2B5C-48A5-9673-8D128202ED48}" dt="2026-01-01T12:27:18.900" v="583" actId="20577"/>
        <pc:sldMkLst>
          <pc:docMk/>
          <pc:sldMk cId="4243892078" sldId="4691"/>
        </pc:sldMkLst>
        <pc:spChg chg="mod">
          <ac:chgData name="Yoel Kortick" userId="167978f5-7f40-4909-85d5-d4149554ad4e" providerId="ADAL" clId="{D5FD8459-2B5C-48A5-9673-8D128202ED48}" dt="2026-01-01T12:27:18.900" v="583" actId="20577"/>
          <ac:spMkLst>
            <pc:docMk/>
            <pc:sldMk cId="4243892078" sldId="4691"/>
            <ac:spMk id="10" creationId="{6B664549-30BE-4240-465F-87BB27D9C6F5}"/>
          </ac:spMkLst>
        </pc:spChg>
      </pc:sldChg>
      <pc:sldChg chg="modSp mod">
        <pc:chgData name="Yoel Kortick" userId="167978f5-7f40-4909-85d5-d4149554ad4e" providerId="ADAL" clId="{D5FD8459-2B5C-48A5-9673-8D128202ED48}" dt="2026-01-01T12:27:25.754" v="585" actId="20577"/>
        <pc:sldMkLst>
          <pc:docMk/>
          <pc:sldMk cId="2291294729" sldId="4692"/>
        </pc:sldMkLst>
        <pc:spChg chg="mod">
          <ac:chgData name="Yoel Kortick" userId="167978f5-7f40-4909-85d5-d4149554ad4e" providerId="ADAL" clId="{D5FD8459-2B5C-48A5-9673-8D128202ED48}" dt="2026-01-01T12:27:25.754" v="585" actId="20577"/>
          <ac:spMkLst>
            <pc:docMk/>
            <pc:sldMk cId="2291294729" sldId="4692"/>
            <ac:spMk id="10" creationId="{51CB0060-F0A9-003C-1E79-6B203E59CA2F}"/>
          </ac:spMkLst>
        </pc:spChg>
      </pc:sldChg>
      <pc:sldChg chg="modSp mod">
        <pc:chgData name="Yoel Kortick" userId="167978f5-7f40-4909-85d5-d4149554ad4e" providerId="ADAL" clId="{D5FD8459-2B5C-48A5-9673-8D128202ED48}" dt="2026-01-01T12:27:32.654" v="587" actId="20577"/>
        <pc:sldMkLst>
          <pc:docMk/>
          <pc:sldMk cId="974630508" sldId="4693"/>
        </pc:sldMkLst>
        <pc:spChg chg="mod">
          <ac:chgData name="Yoel Kortick" userId="167978f5-7f40-4909-85d5-d4149554ad4e" providerId="ADAL" clId="{D5FD8459-2B5C-48A5-9673-8D128202ED48}" dt="2026-01-01T12:27:32.654" v="587" actId="20577"/>
          <ac:spMkLst>
            <pc:docMk/>
            <pc:sldMk cId="974630508" sldId="4693"/>
            <ac:spMk id="10" creationId="{811AD9B7-9778-973E-86F0-540B292D1793}"/>
          </ac:spMkLst>
        </pc:spChg>
      </pc:sldChg>
      <pc:sldChg chg="modSp mod">
        <pc:chgData name="Yoel Kortick" userId="167978f5-7f40-4909-85d5-d4149554ad4e" providerId="ADAL" clId="{D5FD8459-2B5C-48A5-9673-8D128202ED48}" dt="2026-01-01T12:27:38.123" v="589"/>
        <pc:sldMkLst>
          <pc:docMk/>
          <pc:sldMk cId="655221252" sldId="4694"/>
        </pc:sldMkLst>
        <pc:spChg chg="mod">
          <ac:chgData name="Yoel Kortick" userId="167978f5-7f40-4909-85d5-d4149554ad4e" providerId="ADAL" clId="{D5FD8459-2B5C-48A5-9673-8D128202ED48}" dt="2026-01-01T12:27:38.123" v="589"/>
          <ac:spMkLst>
            <pc:docMk/>
            <pc:sldMk cId="655221252" sldId="4694"/>
            <ac:spMk id="10" creationId="{E8C11F00-BE8E-DFDD-D9C2-2C157D6B1FEF}"/>
          </ac:spMkLst>
        </pc:spChg>
      </pc:sldChg>
      <pc:sldChg chg="modSp mod">
        <pc:chgData name="Yoel Kortick" userId="167978f5-7f40-4909-85d5-d4149554ad4e" providerId="ADAL" clId="{D5FD8459-2B5C-48A5-9673-8D128202ED48}" dt="2026-01-01T14:00:55.535" v="2611" actId="313"/>
        <pc:sldMkLst>
          <pc:docMk/>
          <pc:sldMk cId="3458899138" sldId="4695"/>
        </pc:sldMkLst>
        <pc:spChg chg="mod">
          <ac:chgData name="Yoel Kortick" userId="167978f5-7f40-4909-85d5-d4149554ad4e" providerId="ADAL" clId="{D5FD8459-2B5C-48A5-9673-8D128202ED48}" dt="2026-01-01T12:27:43.439" v="591"/>
          <ac:spMkLst>
            <pc:docMk/>
            <pc:sldMk cId="3458899138" sldId="4695"/>
            <ac:spMk id="10" creationId="{DB51B1A6-4E52-AFA4-3AB0-27CCCDD3FF0A}"/>
          </ac:spMkLst>
        </pc:spChg>
        <pc:spChg chg="mod">
          <ac:chgData name="Yoel Kortick" userId="167978f5-7f40-4909-85d5-d4149554ad4e" providerId="ADAL" clId="{D5FD8459-2B5C-48A5-9673-8D128202ED48}" dt="2026-01-01T14:00:55.535" v="2611" actId="313"/>
          <ac:spMkLst>
            <pc:docMk/>
            <pc:sldMk cId="3458899138" sldId="4695"/>
            <ac:spMk id="11" creationId="{964C54BB-27F2-A5FF-79B4-E117CA46A359}"/>
          </ac:spMkLst>
        </pc:spChg>
      </pc:sldChg>
      <pc:sldChg chg="modSp mod">
        <pc:chgData name="Yoel Kortick" userId="167978f5-7f40-4909-85d5-d4149554ad4e" providerId="ADAL" clId="{D5FD8459-2B5C-48A5-9673-8D128202ED48}" dt="2026-01-01T12:27:48.833" v="593"/>
        <pc:sldMkLst>
          <pc:docMk/>
          <pc:sldMk cId="938925573" sldId="4696"/>
        </pc:sldMkLst>
        <pc:spChg chg="mod">
          <ac:chgData name="Yoel Kortick" userId="167978f5-7f40-4909-85d5-d4149554ad4e" providerId="ADAL" clId="{D5FD8459-2B5C-48A5-9673-8D128202ED48}" dt="2026-01-01T12:27:48.833" v="593"/>
          <ac:spMkLst>
            <pc:docMk/>
            <pc:sldMk cId="938925573" sldId="4696"/>
            <ac:spMk id="10" creationId="{B753D969-940A-BC70-EE8A-75D5C38CE08D}"/>
          </ac:spMkLst>
        </pc:spChg>
      </pc:sldChg>
      <pc:sldChg chg="addSp modSp mod">
        <pc:chgData name="Yoel Kortick" userId="167978f5-7f40-4909-85d5-d4149554ad4e" providerId="ADAL" clId="{D5FD8459-2B5C-48A5-9673-8D128202ED48}" dt="2026-01-01T14:03:55.182" v="2644"/>
        <pc:sldMkLst>
          <pc:docMk/>
          <pc:sldMk cId="3192263391" sldId="4697"/>
        </pc:sldMkLst>
        <pc:spChg chg="add mod">
          <ac:chgData name="Yoel Kortick" userId="167978f5-7f40-4909-85d5-d4149554ad4e" providerId="ADAL" clId="{D5FD8459-2B5C-48A5-9673-8D128202ED48}" dt="2026-01-01T12:08:19.800" v="344" actId="1036"/>
          <ac:spMkLst>
            <pc:docMk/>
            <pc:sldMk cId="3192263391" sldId="4697"/>
            <ac:spMk id="2" creationId="{2D1F7FFC-FE71-9EE5-F9FD-B5C64D90F1DF}"/>
          </ac:spMkLst>
        </pc:spChg>
        <pc:spChg chg="add mod">
          <ac:chgData name="Yoel Kortick" userId="167978f5-7f40-4909-85d5-d4149554ad4e" providerId="ADAL" clId="{D5FD8459-2B5C-48A5-9673-8D128202ED48}" dt="2026-01-01T12:08:19.800" v="344" actId="1036"/>
          <ac:spMkLst>
            <pc:docMk/>
            <pc:sldMk cId="3192263391" sldId="4697"/>
            <ac:spMk id="3" creationId="{6BDF4D7D-219F-361E-1DAD-1E4CE9621791}"/>
          </ac:spMkLst>
        </pc:spChg>
        <pc:spChg chg="mod">
          <ac:chgData name="Yoel Kortick" userId="167978f5-7f40-4909-85d5-d4149554ad4e" providerId="ADAL" clId="{D5FD8459-2B5C-48A5-9673-8D128202ED48}" dt="2026-01-01T12:27:59.146" v="597"/>
          <ac:spMkLst>
            <pc:docMk/>
            <pc:sldMk cId="3192263391" sldId="4697"/>
            <ac:spMk id="10" creationId="{330254BD-1E98-020A-F697-280E01E1FA20}"/>
          </ac:spMkLst>
        </pc:spChg>
        <pc:spChg chg="mod">
          <ac:chgData name="Yoel Kortick" userId="167978f5-7f40-4909-85d5-d4149554ad4e" providerId="ADAL" clId="{D5FD8459-2B5C-48A5-9673-8D128202ED48}" dt="2026-01-01T14:03:55.182" v="2644"/>
          <ac:spMkLst>
            <pc:docMk/>
            <pc:sldMk cId="3192263391" sldId="4697"/>
            <ac:spMk id="11" creationId="{8115DCC6-6C6D-5A42-99F7-3729903F47A5}"/>
          </ac:spMkLst>
        </pc:spChg>
      </pc:sldChg>
      <pc:sldChg chg="addSp delSp modSp add mod">
        <pc:chgData name="Yoel Kortick" userId="167978f5-7f40-4909-85d5-d4149554ad4e" providerId="ADAL" clId="{D5FD8459-2B5C-48A5-9673-8D128202ED48}" dt="2026-01-01T14:04:21.800" v="2649" actId="1035"/>
        <pc:sldMkLst>
          <pc:docMk/>
          <pc:sldMk cId="4076937671" sldId="4698"/>
        </pc:sldMkLst>
        <pc:spChg chg="del">
          <ac:chgData name="Yoel Kortick" userId="167978f5-7f40-4909-85d5-d4149554ad4e" providerId="ADAL" clId="{D5FD8459-2B5C-48A5-9673-8D128202ED48}" dt="2026-01-01T12:13:43.660" v="352" actId="478"/>
          <ac:spMkLst>
            <pc:docMk/>
            <pc:sldMk cId="4076937671" sldId="4698"/>
            <ac:spMk id="2" creationId="{A1523D67-FC48-C4F2-510A-F39782E67C9F}"/>
          </ac:spMkLst>
        </pc:spChg>
        <pc:spChg chg="del">
          <ac:chgData name="Yoel Kortick" userId="167978f5-7f40-4909-85d5-d4149554ad4e" providerId="ADAL" clId="{D5FD8459-2B5C-48A5-9673-8D128202ED48}" dt="2026-01-01T12:13:45.053" v="353" actId="478"/>
          <ac:spMkLst>
            <pc:docMk/>
            <pc:sldMk cId="4076937671" sldId="4698"/>
            <ac:spMk id="3" creationId="{74729DFA-FB6A-DECD-81B6-E833671D8A23}"/>
          </ac:spMkLst>
        </pc:spChg>
        <pc:spChg chg="add del mod">
          <ac:chgData name="Yoel Kortick" userId="167978f5-7f40-4909-85d5-d4149554ad4e" providerId="ADAL" clId="{D5FD8459-2B5C-48A5-9673-8D128202ED48}" dt="2026-01-01T12:13:42.117" v="351" actId="478"/>
          <ac:spMkLst>
            <pc:docMk/>
            <pc:sldMk cId="4076937671" sldId="4698"/>
            <ac:spMk id="5" creationId="{1C374F71-C09A-C345-3F9B-85E6BDC88BF3}"/>
          </ac:spMkLst>
        </pc:spChg>
        <pc:spChg chg="add mod">
          <ac:chgData name="Yoel Kortick" userId="167978f5-7f40-4909-85d5-d4149554ad4e" providerId="ADAL" clId="{D5FD8459-2B5C-48A5-9673-8D128202ED48}" dt="2026-01-01T14:04:21.800" v="2649" actId="1035"/>
          <ac:spMkLst>
            <pc:docMk/>
            <pc:sldMk cId="4076937671" sldId="4698"/>
            <ac:spMk id="8" creationId="{4152C6EA-90C7-E541-3A0C-A8FE3698613C}"/>
          </ac:spMkLst>
        </pc:spChg>
        <pc:spChg chg="mod">
          <ac:chgData name="Yoel Kortick" userId="167978f5-7f40-4909-85d5-d4149554ad4e" providerId="ADAL" clId="{D5FD8459-2B5C-48A5-9673-8D128202ED48}" dt="2026-01-01T12:28:07.253" v="600" actId="20577"/>
          <ac:spMkLst>
            <pc:docMk/>
            <pc:sldMk cId="4076937671" sldId="4698"/>
            <ac:spMk id="10" creationId="{47A15839-CBA0-F161-C89B-882555ABB8F5}"/>
          </ac:spMkLst>
        </pc:spChg>
        <pc:spChg chg="del">
          <ac:chgData name="Yoel Kortick" userId="167978f5-7f40-4909-85d5-d4149554ad4e" providerId="ADAL" clId="{D5FD8459-2B5C-48A5-9673-8D128202ED48}" dt="2026-01-01T12:13:41.346" v="350" actId="478"/>
          <ac:spMkLst>
            <pc:docMk/>
            <pc:sldMk cId="4076937671" sldId="4698"/>
            <ac:spMk id="11" creationId="{B31F6EE6-ECF2-C4ED-5929-4635C3F33081}"/>
          </ac:spMkLst>
        </pc:spChg>
        <pc:spChg chg="add">
          <ac:chgData name="Yoel Kortick" userId="167978f5-7f40-4909-85d5-d4149554ad4e" providerId="ADAL" clId="{D5FD8459-2B5C-48A5-9673-8D128202ED48}" dt="2026-01-01T12:28:40.646" v="610" actId="11529"/>
          <ac:spMkLst>
            <pc:docMk/>
            <pc:sldMk cId="4076937671" sldId="4698"/>
            <ac:spMk id="15" creationId="{4886DD8D-A4EC-C1AD-E0C5-108F498157E6}"/>
          </ac:spMkLst>
        </pc:spChg>
        <pc:spChg chg="add">
          <ac:chgData name="Yoel Kortick" userId="167978f5-7f40-4909-85d5-d4149554ad4e" providerId="ADAL" clId="{D5FD8459-2B5C-48A5-9673-8D128202ED48}" dt="2026-01-01T12:28:47.030" v="611" actId="11529"/>
          <ac:spMkLst>
            <pc:docMk/>
            <pc:sldMk cId="4076937671" sldId="4698"/>
            <ac:spMk id="16" creationId="{82801B87-AF6A-D5E7-B425-32E3A56AB53C}"/>
          </ac:spMkLst>
        </pc:spChg>
        <pc:spChg chg="add">
          <ac:chgData name="Yoel Kortick" userId="167978f5-7f40-4909-85d5-d4149554ad4e" providerId="ADAL" clId="{D5FD8459-2B5C-48A5-9673-8D128202ED48}" dt="2026-01-01T12:28:53.852" v="612" actId="11529"/>
          <ac:spMkLst>
            <pc:docMk/>
            <pc:sldMk cId="4076937671" sldId="4698"/>
            <ac:spMk id="17" creationId="{0B52F8C2-9666-2632-DD5E-CD397F2B024C}"/>
          </ac:spMkLst>
        </pc:spChg>
        <pc:picChg chg="add mod">
          <ac:chgData name="Yoel Kortick" userId="167978f5-7f40-4909-85d5-d4149554ad4e" providerId="ADAL" clId="{D5FD8459-2B5C-48A5-9673-8D128202ED48}" dt="2026-01-01T12:13:50.651" v="362" actId="208"/>
          <ac:picMkLst>
            <pc:docMk/>
            <pc:sldMk cId="4076937671" sldId="4698"/>
            <ac:picMk id="7" creationId="{0A1F6AC0-E871-7BD8-E29C-1F2A3D2DDB81}"/>
          </ac:picMkLst>
        </pc:picChg>
        <pc:cxnChg chg="add">
          <ac:chgData name="Yoel Kortick" userId="167978f5-7f40-4909-85d5-d4149554ad4e" providerId="ADAL" clId="{D5FD8459-2B5C-48A5-9673-8D128202ED48}" dt="2026-01-01T12:28:30.490" v="608" actId="11529"/>
          <ac:cxnSpMkLst>
            <pc:docMk/>
            <pc:sldMk cId="4076937671" sldId="4698"/>
            <ac:cxnSpMk id="13" creationId="{5610864A-EFB1-4339-1EC3-E8E8D216DCAF}"/>
          </ac:cxnSpMkLst>
        </pc:cxnChg>
        <pc:cxnChg chg="add mod">
          <ac:chgData name="Yoel Kortick" userId="167978f5-7f40-4909-85d5-d4149554ad4e" providerId="ADAL" clId="{D5FD8459-2B5C-48A5-9673-8D128202ED48}" dt="2026-01-01T14:04:14.218" v="2646" actId="14100"/>
          <ac:cxnSpMkLst>
            <pc:docMk/>
            <pc:sldMk cId="4076937671" sldId="4698"/>
            <ac:cxnSpMk id="14" creationId="{8DB47C16-799C-FAC1-B956-99551DC043D8}"/>
          </ac:cxnSpMkLst>
        </pc:cxnChg>
      </pc:sldChg>
      <pc:sldChg chg="addSp delSp modSp add mod">
        <pc:chgData name="Yoel Kortick" userId="167978f5-7f40-4909-85d5-d4149554ad4e" providerId="ADAL" clId="{D5FD8459-2B5C-48A5-9673-8D128202ED48}" dt="2026-01-01T14:00:51.023" v="2607" actId="313"/>
        <pc:sldMkLst>
          <pc:docMk/>
          <pc:sldMk cId="3697252818" sldId="4699"/>
        </pc:sldMkLst>
        <pc:spChg chg="add del mod">
          <ac:chgData name="Yoel Kortick" userId="167978f5-7f40-4909-85d5-d4149554ad4e" providerId="ADAL" clId="{D5FD8459-2B5C-48A5-9673-8D128202ED48}" dt="2026-01-01T12:23:46.336" v="403" actId="478"/>
          <ac:spMkLst>
            <pc:docMk/>
            <pc:sldMk cId="3697252818" sldId="4699"/>
            <ac:spMk id="3" creationId="{0A19E935-D1B2-C219-7232-26DAE15EC24F}"/>
          </ac:spMkLst>
        </pc:spChg>
        <pc:spChg chg="add mod">
          <ac:chgData name="Yoel Kortick" userId="167978f5-7f40-4909-85d5-d4149554ad4e" providerId="ADAL" clId="{D5FD8459-2B5C-48A5-9673-8D128202ED48}" dt="2026-01-01T12:23:47.323" v="404"/>
          <ac:spMkLst>
            <pc:docMk/>
            <pc:sldMk cId="3697252818" sldId="4699"/>
            <ac:spMk id="4" creationId="{8E724390-F8F6-EB7A-84A3-DE75C1F90C7C}"/>
          </ac:spMkLst>
        </pc:spChg>
        <pc:spChg chg="add mod">
          <ac:chgData name="Yoel Kortick" userId="167978f5-7f40-4909-85d5-d4149554ad4e" providerId="ADAL" clId="{D5FD8459-2B5C-48A5-9673-8D128202ED48}" dt="2026-01-01T12:23:47.323" v="404"/>
          <ac:spMkLst>
            <pc:docMk/>
            <pc:sldMk cId="3697252818" sldId="4699"/>
            <ac:spMk id="8" creationId="{5296F718-CB13-D9CB-8337-0D8FF4E5C860}"/>
          </ac:spMkLst>
        </pc:spChg>
        <pc:spChg chg="del">
          <ac:chgData name="Yoel Kortick" userId="167978f5-7f40-4909-85d5-d4149554ad4e" providerId="ADAL" clId="{D5FD8459-2B5C-48A5-9673-8D128202ED48}" dt="2026-01-01T12:23:45.543" v="402" actId="478"/>
          <ac:spMkLst>
            <pc:docMk/>
            <pc:sldMk cId="3697252818" sldId="4699"/>
            <ac:spMk id="11" creationId="{7CD32920-D538-1C0B-8E68-F5F24C97CCAD}"/>
          </ac:spMkLst>
        </pc:spChg>
        <pc:spChg chg="add mod">
          <ac:chgData name="Yoel Kortick" userId="167978f5-7f40-4909-85d5-d4149554ad4e" providerId="ADAL" clId="{D5FD8459-2B5C-48A5-9673-8D128202ED48}" dt="2026-01-01T12:23:47.323" v="404"/>
          <ac:spMkLst>
            <pc:docMk/>
            <pc:sldMk cId="3697252818" sldId="4699"/>
            <ac:spMk id="12" creationId="{60D48BE2-C3EA-ED4B-DE0D-62306531CACB}"/>
          </ac:spMkLst>
        </pc:spChg>
        <pc:spChg chg="add mod">
          <ac:chgData name="Yoel Kortick" userId="167978f5-7f40-4909-85d5-d4149554ad4e" providerId="ADAL" clId="{D5FD8459-2B5C-48A5-9673-8D128202ED48}" dt="2026-01-01T12:23:47.323" v="404"/>
          <ac:spMkLst>
            <pc:docMk/>
            <pc:sldMk cId="3697252818" sldId="4699"/>
            <ac:spMk id="13" creationId="{6E5942F2-573D-5FDE-B1CE-C93217570B06}"/>
          </ac:spMkLst>
        </pc:spChg>
        <pc:spChg chg="add mod">
          <ac:chgData name="Yoel Kortick" userId="167978f5-7f40-4909-85d5-d4149554ad4e" providerId="ADAL" clId="{D5FD8459-2B5C-48A5-9673-8D128202ED48}" dt="2026-01-01T12:25:18.926" v="562" actId="1035"/>
          <ac:spMkLst>
            <pc:docMk/>
            <pc:sldMk cId="3697252818" sldId="4699"/>
            <ac:spMk id="14" creationId="{2F576600-77AA-7D8A-7BDF-5122F3B77FF6}"/>
          </ac:spMkLst>
        </pc:spChg>
        <pc:spChg chg="add mod">
          <ac:chgData name="Yoel Kortick" userId="167978f5-7f40-4909-85d5-d4149554ad4e" providerId="ADAL" clId="{D5FD8459-2B5C-48A5-9673-8D128202ED48}" dt="2026-01-01T12:23:47.323" v="404"/>
          <ac:spMkLst>
            <pc:docMk/>
            <pc:sldMk cId="3697252818" sldId="4699"/>
            <ac:spMk id="15" creationId="{44E51289-30D2-F4AA-B561-CAD803C9C060}"/>
          </ac:spMkLst>
        </pc:spChg>
        <pc:spChg chg="add mod">
          <ac:chgData name="Yoel Kortick" userId="167978f5-7f40-4909-85d5-d4149554ad4e" providerId="ADAL" clId="{D5FD8459-2B5C-48A5-9673-8D128202ED48}" dt="2026-01-01T12:23:47.323" v="404"/>
          <ac:spMkLst>
            <pc:docMk/>
            <pc:sldMk cId="3697252818" sldId="4699"/>
            <ac:spMk id="16" creationId="{0AE0F3EA-6004-A042-57C0-76F62E5AA821}"/>
          </ac:spMkLst>
        </pc:spChg>
        <pc:spChg chg="add mod">
          <ac:chgData name="Yoel Kortick" userId="167978f5-7f40-4909-85d5-d4149554ad4e" providerId="ADAL" clId="{D5FD8459-2B5C-48A5-9673-8D128202ED48}" dt="2026-01-01T14:00:51.023" v="2607" actId="313"/>
          <ac:spMkLst>
            <pc:docMk/>
            <pc:sldMk cId="3697252818" sldId="4699"/>
            <ac:spMk id="17" creationId="{F61D11FE-0D06-B7A9-0B59-33BA14E3E9B7}"/>
          </ac:spMkLst>
        </pc:spChg>
        <pc:spChg chg="add">
          <ac:chgData name="Yoel Kortick" userId="167978f5-7f40-4909-85d5-d4149554ad4e" providerId="ADAL" clId="{D5FD8459-2B5C-48A5-9673-8D128202ED48}" dt="2026-01-01T12:24:40.158" v="414" actId="11529"/>
          <ac:spMkLst>
            <pc:docMk/>
            <pc:sldMk cId="3697252818" sldId="4699"/>
            <ac:spMk id="18" creationId="{CC523604-66AA-DE30-467C-5A127DF8452E}"/>
          </ac:spMkLst>
        </pc:spChg>
        <pc:spChg chg="add mod">
          <ac:chgData name="Yoel Kortick" userId="167978f5-7f40-4909-85d5-d4149554ad4e" providerId="ADAL" clId="{D5FD8459-2B5C-48A5-9673-8D128202ED48}" dt="2026-01-01T12:25:14.260" v="558" actId="1036"/>
          <ac:spMkLst>
            <pc:docMk/>
            <pc:sldMk cId="3697252818" sldId="4699"/>
            <ac:spMk id="19" creationId="{8A99CC40-00D8-0A52-99E9-8C80ABE585B9}"/>
          </ac:spMkLst>
        </pc:spChg>
        <pc:spChg chg="add mod">
          <ac:chgData name="Yoel Kortick" userId="167978f5-7f40-4909-85d5-d4149554ad4e" providerId="ADAL" clId="{D5FD8459-2B5C-48A5-9673-8D128202ED48}" dt="2026-01-01T12:25:10.066" v="557" actId="1036"/>
          <ac:spMkLst>
            <pc:docMk/>
            <pc:sldMk cId="3697252818" sldId="4699"/>
            <ac:spMk id="20" creationId="{B65DD2C8-E029-22C9-3918-94A0220C0C21}"/>
          </ac:spMkLst>
        </pc:spChg>
        <pc:picChg chg="add mod">
          <ac:chgData name="Yoel Kortick" userId="167978f5-7f40-4909-85d5-d4149554ad4e" providerId="ADAL" clId="{D5FD8459-2B5C-48A5-9673-8D128202ED48}" dt="2026-01-01T12:23:47.323" v="404"/>
          <ac:picMkLst>
            <pc:docMk/>
            <pc:sldMk cId="3697252818" sldId="4699"/>
            <ac:picMk id="5" creationId="{45F07850-0E69-A5F9-42BA-2E576BA56A77}"/>
          </ac:picMkLst>
        </pc:picChg>
        <pc:picChg chg="add mod">
          <ac:chgData name="Yoel Kortick" userId="167978f5-7f40-4909-85d5-d4149554ad4e" providerId="ADAL" clId="{D5FD8459-2B5C-48A5-9673-8D128202ED48}" dt="2026-01-01T12:23:47.323" v="404"/>
          <ac:picMkLst>
            <pc:docMk/>
            <pc:sldMk cId="3697252818" sldId="4699"/>
            <ac:picMk id="6" creationId="{9B810445-498B-575F-6E7F-3BEC0DC50DBB}"/>
          </ac:picMkLst>
        </pc:picChg>
        <pc:picChg chg="add mod">
          <ac:chgData name="Yoel Kortick" userId="167978f5-7f40-4909-85d5-d4149554ad4e" providerId="ADAL" clId="{D5FD8459-2B5C-48A5-9673-8D128202ED48}" dt="2026-01-01T12:23:47.323" v="404"/>
          <ac:picMkLst>
            <pc:docMk/>
            <pc:sldMk cId="3697252818" sldId="4699"/>
            <ac:picMk id="7" creationId="{D9E899ED-1475-6703-DE98-DA6F4295803B}"/>
          </ac:picMkLst>
        </pc:picChg>
        <pc:cxnChg chg="add">
          <ac:chgData name="Yoel Kortick" userId="167978f5-7f40-4909-85d5-d4149554ad4e" providerId="ADAL" clId="{D5FD8459-2B5C-48A5-9673-8D128202ED48}" dt="2026-01-01T12:25:29.816" v="563" actId="11529"/>
          <ac:cxnSpMkLst>
            <pc:docMk/>
            <pc:sldMk cId="3697252818" sldId="4699"/>
            <ac:cxnSpMk id="22" creationId="{03500563-33DE-3197-62D5-6E7418CABA85}"/>
          </ac:cxnSpMkLst>
        </pc:cxnChg>
        <pc:cxnChg chg="add">
          <ac:chgData name="Yoel Kortick" userId="167978f5-7f40-4909-85d5-d4149554ad4e" providerId="ADAL" clId="{D5FD8459-2B5C-48A5-9673-8D128202ED48}" dt="2026-01-01T12:25:34.167" v="564" actId="11529"/>
          <ac:cxnSpMkLst>
            <pc:docMk/>
            <pc:sldMk cId="3697252818" sldId="4699"/>
            <ac:cxnSpMk id="24" creationId="{E17B058B-6F5B-8F3E-373F-63B221052844}"/>
          </ac:cxnSpMkLst>
        </pc:cxnChg>
        <pc:cxnChg chg="add">
          <ac:chgData name="Yoel Kortick" userId="167978f5-7f40-4909-85d5-d4149554ad4e" providerId="ADAL" clId="{D5FD8459-2B5C-48A5-9673-8D128202ED48}" dt="2026-01-01T12:25:38.573" v="565" actId="11529"/>
          <ac:cxnSpMkLst>
            <pc:docMk/>
            <pc:sldMk cId="3697252818" sldId="4699"/>
            <ac:cxnSpMk id="26" creationId="{5F1B2E8F-95DA-F7B8-8F57-7C43625D8512}"/>
          </ac:cxnSpMkLst>
        </pc:cxnChg>
      </pc:sldChg>
      <pc:sldChg chg="modSp add mod">
        <pc:chgData name="Yoel Kortick" userId="167978f5-7f40-4909-85d5-d4149554ad4e" providerId="ADAL" clId="{D5FD8459-2B5C-48A5-9673-8D128202ED48}" dt="2026-01-01T12:26:58.084" v="575" actId="20577"/>
        <pc:sldMkLst>
          <pc:docMk/>
          <pc:sldMk cId="349456342" sldId="4700"/>
        </pc:sldMkLst>
        <pc:spChg chg="mod">
          <ac:chgData name="Yoel Kortick" userId="167978f5-7f40-4909-85d5-d4149554ad4e" providerId="ADAL" clId="{D5FD8459-2B5C-48A5-9673-8D128202ED48}" dt="2026-01-01T12:26:58.084" v="575" actId="20577"/>
          <ac:spMkLst>
            <pc:docMk/>
            <pc:sldMk cId="349456342" sldId="4700"/>
            <ac:spMk id="16" creationId="{F3973DB7-CDC0-9B1C-62D1-C71F2D783911}"/>
          </ac:spMkLst>
        </pc:spChg>
      </pc:sldChg>
      <pc:sldChg chg="addSp delSp modSp add mod">
        <pc:chgData name="Yoel Kortick" userId="167978f5-7f40-4909-85d5-d4149554ad4e" providerId="ADAL" clId="{D5FD8459-2B5C-48A5-9673-8D128202ED48}" dt="2026-01-01T12:56:44.315" v="1330" actId="1076"/>
        <pc:sldMkLst>
          <pc:docMk/>
          <pc:sldMk cId="3682418854" sldId="4701"/>
        </pc:sldMkLst>
        <pc:spChg chg="add del">
          <ac:chgData name="Yoel Kortick" userId="167978f5-7f40-4909-85d5-d4149554ad4e" providerId="ADAL" clId="{D5FD8459-2B5C-48A5-9673-8D128202ED48}" dt="2026-01-01T12:55:18.416" v="1285" actId="478"/>
          <ac:spMkLst>
            <pc:docMk/>
            <pc:sldMk cId="3682418854" sldId="4701"/>
            <ac:spMk id="4" creationId="{18DD589A-7BBB-3E84-CDA1-F86AE2E88D26}"/>
          </ac:spMkLst>
        </pc:spChg>
        <pc:spChg chg="mod">
          <ac:chgData name="Yoel Kortick" userId="167978f5-7f40-4909-85d5-d4149554ad4e" providerId="ADAL" clId="{D5FD8459-2B5C-48A5-9673-8D128202ED48}" dt="2026-01-01T12:49:26.674" v="1124" actId="1036"/>
          <ac:spMkLst>
            <pc:docMk/>
            <pc:sldMk cId="3682418854" sldId="4701"/>
            <ac:spMk id="5" creationId="{80F52026-7DF9-63F9-7C43-6A80BA38C8E2}"/>
          </ac:spMkLst>
        </pc:spChg>
        <pc:spChg chg="del">
          <ac:chgData name="Yoel Kortick" userId="167978f5-7f40-4909-85d5-d4149554ad4e" providerId="ADAL" clId="{D5FD8459-2B5C-48A5-9673-8D128202ED48}" dt="2026-01-01T12:49:29.514" v="1125" actId="478"/>
          <ac:spMkLst>
            <pc:docMk/>
            <pc:sldMk cId="3682418854" sldId="4701"/>
            <ac:spMk id="6" creationId="{C50F75FE-B1F7-18B4-6C51-9E7F30F8306D}"/>
          </ac:spMkLst>
        </pc:spChg>
        <pc:spChg chg="add del mod">
          <ac:chgData name="Yoel Kortick" userId="167978f5-7f40-4909-85d5-d4149554ad4e" providerId="ADAL" clId="{D5FD8459-2B5C-48A5-9673-8D128202ED48}" dt="2026-01-01T12:55:43.301" v="1311" actId="478"/>
          <ac:spMkLst>
            <pc:docMk/>
            <pc:sldMk cId="3682418854" sldId="4701"/>
            <ac:spMk id="7" creationId="{E056D98E-9F62-B84F-FD9D-D4581CCB11CD}"/>
          </ac:spMkLst>
        </pc:spChg>
        <pc:spChg chg="add mod">
          <ac:chgData name="Yoel Kortick" userId="167978f5-7f40-4909-85d5-d4149554ad4e" providerId="ADAL" clId="{D5FD8459-2B5C-48A5-9673-8D128202ED48}" dt="2026-01-01T12:56:44.315" v="1330" actId="1076"/>
          <ac:spMkLst>
            <pc:docMk/>
            <pc:sldMk cId="3682418854" sldId="4701"/>
            <ac:spMk id="8" creationId="{84855A1D-5D69-5534-A2F4-D45DDCD71056}"/>
          </ac:spMkLst>
        </pc:spChg>
        <pc:spChg chg="mod">
          <ac:chgData name="Yoel Kortick" userId="167978f5-7f40-4909-85d5-d4149554ad4e" providerId="ADAL" clId="{D5FD8459-2B5C-48A5-9673-8D128202ED48}" dt="2026-01-01T12:48:51.227" v="1117" actId="20577"/>
          <ac:spMkLst>
            <pc:docMk/>
            <pc:sldMk cId="3682418854" sldId="4701"/>
            <ac:spMk id="11" creationId="{0CC58E68-4820-F880-D26A-62DD90E38332}"/>
          </ac:spMkLst>
        </pc:spChg>
        <pc:picChg chg="add mod ord">
          <ac:chgData name="Yoel Kortick" userId="167978f5-7f40-4909-85d5-d4149554ad4e" providerId="ADAL" clId="{D5FD8459-2B5C-48A5-9673-8D128202ED48}" dt="2026-01-01T12:49:16.558" v="1120" actId="208"/>
          <ac:picMkLst>
            <pc:docMk/>
            <pc:sldMk cId="3682418854" sldId="4701"/>
            <ac:picMk id="3" creationId="{1F76E928-2144-0347-340F-185E9A28455B}"/>
          </ac:picMkLst>
        </pc:picChg>
      </pc:sldChg>
      <pc:sldChg chg="addSp delSp modSp add mod">
        <pc:chgData name="Yoel Kortick" userId="167978f5-7f40-4909-85d5-d4149554ad4e" providerId="ADAL" clId="{D5FD8459-2B5C-48A5-9673-8D128202ED48}" dt="2026-01-01T14:01:13.695" v="2621" actId="313"/>
        <pc:sldMkLst>
          <pc:docMk/>
          <pc:sldMk cId="1058783967" sldId="4702"/>
        </pc:sldMkLst>
        <pc:spChg chg="mod">
          <ac:chgData name="Yoel Kortick" userId="167978f5-7f40-4909-85d5-d4149554ad4e" providerId="ADAL" clId="{D5FD8459-2B5C-48A5-9673-8D128202ED48}" dt="2026-01-01T12:52:43.069" v="1238" actId="14100"/>
          <ac:spMkLst>
            <pc:docMk/>
            <pc:sldMk cId="1058783967" sldId="4702"/>
            <ac:spMk id="5" creationId="{E122C40F-0DAC-BD56-78D9-1AB5EFD4AC6E}"/>
          </ac:spMkLst>
        </pc:spChg>
        <pc:spChg chg="add mod">
          <ac:chgData name="Yoel Kortick" userId="167978f5-7f40-4909-85d5-d4149554ad4e" providerId="ADAL" clId="{D5FD8459-2B5C-48A5-9673-8D128202ED48}" dt="2026-01-01T12:52:55.731" v="1250" actId="14100"/>
          <ac:spMkLst>
            <pc:docMk/>
            <pc:sldMk cId="1058783967" sldId="4702"/>
            <ac:spMk id="6" creationId="{F5C3D824-FF22-0ACC-B336-F38AD4CE715A}"/>
          </ac:spMkLst>
        </pc:spChg>
        <pc:spChg chg="add mod">
          <ac:chgData name="Yoel Kortick" userId="167978f5-7f40-4909-85d5-d4149554ad4e" providerId="ADAL" clId="{D5FD8459-2B5C-48A5-9673-8D128202ED48}" dt="2026-01-01T12:53:06.105" v="1256" actId="14100"/>
          <ac:spMkLst>
            <pc:docMk/>
            <pc:sldMk cId="1058783967" sldId="4702"/>
            <ac:spMk id="7" creationId="{6FA7C241-F55D-0E7E-2F99-E6FC4CA3CDC1}"/>
          </ac:spMkLst>
        </pc:spChg>
        <pc:spChg chg="add">
          <ac:chgData name="Yoel Kortick" userId="167978f5-7f40-4909-85d5-d4149554ad4e" providerId="ADAL" clId="{D5FD8459-2B5C-48A5-9673-8D128202ED48}" dt="2026-01-01T12:53:14.669" v="1258" actId="11529"/>
          <ac:spMkLst>
            <pc:docMk/>
            <pc:sldMk cId="1058783967" sldId="4702"/>
            <ac:spMk id="8" creationId="{02130BC4-57AD-D3E4-3552-E74F716A3E9C}"/>
          </ac:spMkLst>
        </pc:spChg>
        <pc:spChg chg="mod">
          <ac:chgData name="Yoel Kortick" userId="167978f5-7f40-4909-85d5-d4149554ad4e" providerId="ADAL" clId="{D5FD8459-2B5C-48A5-9673-8D128202ED48}" dt="2026-01-01T14:01:13.695" v="2621" actId="313"/>
          <ac:spMkLst>
            <pc:docMk/>
            <pc:sldMk cId="1058783967" sldId="4702"/>
            <ac:spMk id="11" creationId="{5327A460-8323-2218-A81C-4378271B1DAF}"/>
          </ac:spMkLst>
        </pc:spChg>
        <pc:spChg chg="add mod">
          <ac:chgData name="Yoel Kortick" userId="167978f5-7f40-4909-85d5-d4149554ad4e" providerId="ADAL" clId="{D5FD8459-2B5C-48A5-9673-8D128202ED48}" dt="2026-01-01T12:55:36.746" v="1308" actId="1076"/>
          <ac:spMkLst>
            <pc:docMk/>
            <pc:sldMk cId="1058783967" sldId="4702"/>
            <ac:spMk id="12" creationId="{66E30C10-01FA-2208-C285-7E6C386E045D}"/>
          </ac:spMkLst>
        </pc:spChg>
        <pc:picChg chg="del">
          <ac:chgData name="Yoel Kortick" userId="167978f5-7f40-4909-85d5-d4149554ad4e" providerId="ADAL" clId="{D5FD8459-2B5C-48A5-9673-8D128202ED48}" dt="2026-01-01T12:51:56.934" v="1232" actId="478"/>
          <ac:picMkLst>
            <pc:docMk/>
            <pc:sldMk cId="1058783967" sldId="4702"/>
            <ac:picMk id="3" creationId="{E17F7904-A257-1F64-4645-F6E5CCCD6FCE}"/>
          </ac:picMkLst>
        </pc:picChg>
        <pc:picChg chg="add mod ord">
          <ac:chgData name="Yoel Kortick" userId="167978f5-7f40-4909-85d5-d4149554ad4e" providerId="ADAL" clId="{D5FD8459-2B5C-48A5-9673-8D128202ED48}" dt="2026-01-01T12:53:16.918" v="1259" actId="208"/>
          <ac:picMkLst>
            <pc:docMk/>
            <pc:sldMk cId="1058783967" sldId="4702"/>
            <ac:picMk id="4" creationId="{1C709113-EA84-07F4-75D7-A11CA1E0716A}"/>
          </ac:picMkLst>
        </pc:picChg>
      </pc:sldChg>
      <pc:sldChg chg="addSp delSp modSp add mod">
        <pc:chgData name="Yoel Kortick" userId="167978f5-7f40-4909-85d5-d4149554ad4e" providerId="ADAL" clId="{D5FD8459-2B5C-48A5-9673-8D128202ED48}" dt="2026-01-01T12:56:53.423" v="1331"/>
        <pc:sldMkLst>
          <pc:docMk/>
          <pc:sldMk cId="3032397094" sldId="4703"/>
        </pc:sldMkLst>
        <pc:spChg chg="mod">
          <ac:chgData name="Yoel Kortick" userId="167978f5-7f40-4909-85d5-d4149554ad4e" providerId="ADAL" clId="{D5FD8459-2B5C-48A5-9673-8D128202ED48}" dt="2026-01-01T12:54:29.783" v="1280" actId="14100"/>
          <ac:spMkLst>
            <pc:docMk/>
            <pc:sldMk cId="3032397094" sldId="4703"/>
            <ac:spMk id="5" creationId="{7B044157-A514-284E-7AE2-371CA41235EC}"/>
          </ac:spMkLst>
        </pc:spChg>
        <pc:spChg chg="del">
          <ac:chgData name="Yoel Kortick" userId="167978f5-7f40-4909-85d5-d4149554ad4e" providerId="ADAL" clId="{D5FD8459-2B5C-48A5-9673-8D128202ED48}" dt="2026-01-01T12:54:33.551" v="1282" actId="478"/>
          <ac:spMkLst>
            <pc:docMk/>
            <pc:sldMk cId="3032397094" sldId="4703"/>
            <ac:spMk id="6" creationId="{77FB5D2E-C7B8-A7CC-18EA-45D8D789217B}"/>
          </ac:spMkLst>
        </pc:spChg>
        <pc:spChg chg="del">
          <ac:chgData name="Yoel Kortick" userId="167978f5-7f40-4909-85d5-d4149554ad4e" providerId="ADAL" clId="{D5FD8459-2B5C-48A5-9673-8D128202ED48}" dt="2026-01-01T12:54:33.551" v="1282" actId="478"/>
          <ac:spMkLst>
            <pc:docMk/>
            <pc:sldMk cId="3032397094" sldId="4703"/>
            <ac:spMk id="7" creationId="{4FECF9F0-EF8F-E517-1C57-D62DFD6EFBCA}"/>
          </ac:spMkLst>
        </pc:spChg>
        <pc:spChg chg="del">
          <ac:chgData name="Yoel Kortick" userId="167978f5-7f40-4909-85d5-d4149554ad4e" providerId="ADAL" clId="{D5FD8459-2B5C-48A5-9673-8D128202ED48}" dt="2026-01-01T12:54:31.950" v="1281" actId="478"/>
          <ac:spMkLst>
            <pc:docMk/>
            <pc:sldMk cId="3032397094" sldId="4703"/>
            <ac:spMk id="8" creationId="{222F1BC0-4BC3-3450-00E1-697EAD527565}"/>
          </ac:spMkLst>
        </pc:spChg>
        <pc:spChg chg="mod">
          <ac:chgData name="Yoel Kortick" userId="167978f5-7f40-4909-85d5-d4149554ad4e" providerId="ADAL" clId="{D5FD8459-2B5C-48A5-9673-8D128202ED48}" dt="2026-01-01T12:53:41.032" v="1274" actId="20577"/>
          <ac:spMkLst>
            <pc:docMk/>
            <pc:sldMk cId="3032397094" sldId="4703"/>
            <ac:spMk id="11" creationId="{B941DA15-91C5-8D5C-653E-37CD73772CB9}"/>
          </ac:spMkLst>
        </pc:spChg>
        <pc:spChg chg="add mod">
          <ac:chgData name="Yoel Kortick" userId="167978f5-7f40-4909-85d5-d4149554ad4e" providerId="ADAL" clId="{D5FD8459-2B5C-48A5-9673-8D128202ED48}" dt="2026-01-01T12:56:53.423" v="1331"/>
          <ac:spMkLst>
            <pc:docMk/>
            <pc:sldMk cId="3032397094" sldId="4703"/>
            <ac:spMk id="12" creationId="{DC12CB94-CB08-947C-C234-4288E2008DF4}"/>
          </ac:spMkLst>
        </pc:spChg>
        <pc:picChg chg="add mod ord">
          <ac:chgData name="Yoel Kortick" userId="167978f5-7f40-4909-85d5-d4149554ad4e" providerId="ADAL" clId="{D5FD8459-2B5C-48A5-9673-8D128202ED48}" dt="2026-01-01T12:54:35.973" v="1283" actId="208"/>
          <ac:picMkLst>
            <pc:docMk/>
            <pc:sldMk cId="3032397094" sldId="4703"/>
            <ac:picMk id="3" creationId="{94216496-1E65-DE41-A9BE-8467BFC2B5BE}"/>
          </ac:picMkLst>
        </pc:picChg>
        <pc:picChg chg="del">
          <ac:chgData name="Yoel Kortick" userId="167978f5-7f40-4909-85d5-d4149554ad4e" providerId="ADAL" clId="{D5FD8459-2B5C-48A5-9673-8D128202ED48}" dt="2026-01-01T12:53:43.281" v="1275" actId="478"/>
          <ac:picMkLst>
            <pc:docMk/>
            <pc:sldMk cId="3032397094" sldId="4703"/>
            <ac:picMk id="4" creationId="{9EA94B11-5224-57B7-4728-CF3DDFEC7AE9}"/>
          </ac:picMkLst>
        </pc:picChg>
      </pc:sldChg>
      <pc:sldChg chg="addSp delSp modSp add mod">
        <pc:chgData name="Yoel Kortick" userId="167978f5-7f40-4909-85d5-d4149554ad4e" providerId="ADAL" clId="{D5FD8459-2B5C-48A5-9673-8D128202ED48}" dt="2026-01-01T12:58:03.479" v="1438" actId="208"/>
        <pc:sldMkLst>
          <pc:docMk/>
          <pc:sldMk cId="2163500251" sldId="4704"/>
        </pc:sldMkLst>
        <pc:spChg chg="mod">
          <ac:chgData name="Yoel Kortick" userId="167978f5-7f40-4909-85d5-d4149554ad4e" providerId="ADAL" clId="{D5FD8459-2B5C-48A5-9673-8D128202ED48}" dt="2026-01-01T12:58:00.633" v="1437" actId="1038"/>
          <ac:spMkLst>
            <pc:docMk/>
            <pc:sldMk cId="2163500251" sldId="4704"/>
            <ac:spMk id="5" creationId="{8A7A4064-05BA-FD80-E5F0-F5EB9AF9D9E6}"/>
          </ac:spMkLst>
        </pc:spChg>
        <pc:spChg chg="mod">
          <ac:chgData name="Yoel Kortick" userId="167978f5-7f40-4909-85d5-d4149554ad4e" providerId="ADAL" clId="{D5FD8459-2B5C-48A5-9673-8D128202ED48}" dt="2026-01-01T12:57:08.575" v="1338" actId="20577"/>
          <ac:spMkLst>
            <pc:docMk/>
            <pc:sldMk cId="2163500251" sldId="4704"/>
            <ac:spMk id="8" creationId="{B7A784F7-C9E9-454F-0E7B-193EF89A1A12}"/>
          </ac:spMkLst>
        </pc:spChg>
        <pc:spChg chg="mod">
          <ac:chgData name="Yoel Kortick" userId="167978f5-7f40-4909-85d5-d4149554ad4e" providerId="ADAL" clId="{D5FD8459-2B5C-48A5-9673-8D128202ED48}" dt="2026-01-01T12:57:23.495" v="1344" actId="20577"/>
          <ac:spMkLst>
            <pc:docMk/>
            <pc:sldMk cId="2163500251" sldId="4704"/>
            <ac:spMk id="11" creationId="{F46F49BD-5417-6C56-2B06-0A765CF639E9}"/>
          </ac:spMkLst>
        </pc:spChg>
        <pc:picChg chg="del">
          <ac:chgData name="Yoel Kortick" userId="167978f5-7f40-4909-85d5-d4149554ad4e" providerId="ADAL" clId="{D5FD8459-2B5C-48A5-9673-8D128202ED48}" dt="2026-01-01T12:57:45.378" v="1345" actId="478"/>
          <ac:picMkLst>
            <pc:docMk/>
            <pc:sldMk cId="2163500251" sldId="4704"/>
            <ac:picMk id="3" creationId="{1B0EA756-CD9F-C709-581A-F0B75B6BFFAF}"/>
          </ac:picMkLst>
        </pc:picChg>
        <pc:picChg chg="add mod ord">
          <ac:chgData name="Yoel Kortick" userId="167978f5-7f40-4909-85d5-d4149554ad4e" providerId="ADAL" clId="{D5FD8459-2B5C-48A5-9673-8D128202ED48}" dt="2026-01-01T12:58:03.479" v="1438" actId="208"/>
          <ac:picMkLst>
            <pc:docMk/>
            <pc:sldMk cId="2163500251" sldId="4704"/>
            <ac:picMk id="4" creationId="{AAECB53B-71CE-AC78-20ED-666BA3ECF4BE}"/>
          </ac:picMkLst>
        </pc:picChg>
      </pc:sldChg>
      <pc:sldChg chg="addSp delSp modSp add mod">
        <pc:chgData name="Yoel Kortick" userId="167978f5-7f40-4909-85d5-d4149554ad4e" providerId="ADAL" clId="{D5FD8459-2B5C-48A5-9673-8D128202ED48}" dt="2026-01-01T14:01:14.944" v="2623" actId="313"/>
        <pc:sldMkLst>
          <pc:docMk/>
          <pc:sldMk cId="1111217537" sldId="4705"/>
        </pc:sldMkLst>
        <pc:spChg chg="mod">
          <ac:chgData name="Yoel Kortick" userId="167978f5-7f40-4909-85d5-d4149554ad4e" providerId="ADAL" clId="{D5FD8459-2B5C-48A5-9673-8D128202ED48}" dt="2026-01-01T12:59:13.253" v="1516" actId="1076"/>
          <ac:spMkLst>
            <pc:docMk/>
            <pc:sldMk cId="1111217537" sldId="4705"/>
            <ac:spMk id="6" creationId="{177CA3C6-E702-A3BD-4B29-49729DB4F6BF}"/>
          </ac:spMkLst>
        </pc:spChg>
        <pc:spChg chg="mod">
          <ac:chgData name="Yoel Kortick" userId="167978f5-7f40-4909-85d5-d4149554ad4e" providerId="ADAL" clId="{D5FD8459-2B5C-48A5-9673-8D128202ED48}" dt="2026-01-01T12:59:18.096" v="1528" actId="1038"/>
          <ac:spMkLst>
            <pc:docMk/>
            <pc:sldMk cId="1111217537" sldId="4705"/>
            <ac:spMk id="7" creationId="{9E49EF1A-F9DD-F24B-451D-FF623FFDAD79}"/>
          </ac:spMkLst>
        </pc:spChg>
        <pc:spChg chg="mod">
          <ac:chgData name="Yoel Kortick" userId="167978f5-7f40-4909-85d5-d4149554ad4e" providerId="ADAL" clId="{D5FD8459-2B5C-48A5-9673-8D128202ED48}" dt="2026-01-01T12:59:31.205" v="1568" actId="1037"/>
          <ac:spMkLst>
            <pc:docMk/>
            <pc:sldMk cId="1111217537" sldId="4705"/>
            <ac:spMk id="8" creationId="{49347664-268F-9DA9-862D-387A4D970D03}"/>
          </ac:spMkLst>
        </pc:spChg>
        <pc:spChg chg="mod">
          <ac:chgData name="Yoel Kortick" userId="167978f5-7f40-4909-85d5-d4149554ad4e" providerId="ADAL" clId="{D5FD8459-2B5C-48A5-9673-8D128202ED48}" dt="2026-01-01T14:01:14.944" v="2623" actId="313"/>
          <ac:spMkLst>
            <pc:docMk/>
            <pc:sldMk cId="1111217537" sldId="4705"/>
            <ac:spMk id="11" creationId="{F84359B2-802D-3784-2FDA-6758F3F8E4AF}"/>
          </ac:spMkLst>
        </pc:spChg>
        <pc:spChg chg="mod">
          <ac:chgData name="Yoel Kortick" userId="167978f5-7f40-4909-85d5-d4149554ad4e" providerId="ADAL" clId="{D5FD8459-2B5C-48A5-9673-8D128202ED48}" dt="2026-01-01T12:57:12.825" v="1340" actId="20577"/>
          <ac:spMkLst>
            <pc:docMk/>
            <pc:sldMk cId="1111217537" sldId="4705"/>
            <ac:spMk id="12" creationId="{38E1E0DC-56F1-F14D-3862-36108B2EAEC1}"/>
          </ac:spMkLst>
        </pc:spChg>
        <pc:picChg chg="add mod ord">
          <ac:chgData name="Yoel Kortick" userId="167978f5-7f40-4909-85d5-d4149554ad4e" providerId="ADAL" clId="{D5FD8459-2B5C-48A5-9673-8D128202ED48}" dt="2026-01-01T12:59:43.215" v="1569" actId="208"/>
          <ac:picMkLst>
            <pc:docMk/>
            <pc:sldMk cId="1111217537" sldId="4705"/>
            <ac:picMk id="3" creationId="{7BD72A95-63D7-3784-BEFA-3052ED8EED1B}"/>
          </ac:picMkLst>
        </pc:picChg>
        <pc:picChg chg="del">
          <ac:chgData name="Yoel Kortick" userId="167978f5-7f40-4909-85d5-d4149554ad4e" providerId="ADAL" clId="{D5FD8459-2B5C-48A5-9673-8D128202ED48}" dt="2026-01-01T12:58:44.793" v="1439" actId="478"/>
          <ac:picMkLst>
            <pc:docMk/>
            <pc:sldMk cId="1111217537" sldId="4705"/>
            <ac:picMk id="4" creationId="{1C62A612-0257-28F8-A209-1093A6809B99}"/>
          </ac:picMkLst>
        </pc:picChg>
      </pc:sldChg>
      <pc:sldChg chg="addSp delSp modSp add mod">
        <pc:chgData name="Yoel Kortick" userId="167978f5-7f40-4909-85d5-d4149554ad4e" providerId="ADAL" clId="{D5FD8459-2B5C-48A5-9673-8D128202ED48}" dt="2026-01-01T13:00:52.624" v="1576" actId="208"/>
        <pc:sldMkLst>
          <pc:docMk/>
          <pc:sldMk cId="3795988241" sldId="4706"/>
        </pc:sldMkLst>
        <pc:spChg chg="mod">
          <ac:chgData name="Yoel Kortick" userId="167978f5-7f40-4909-85d5-d4149554ad4e" providerId="ADAL" clId="{D5FD8459-2B5C-48A5-9673-8D128202ED48}" dt="2026-01-01T13:00:50.173" v="1575" actId="14100"/>
          <ac:spMkLst>
            <pc:docMk/>
            <pc:sldMk cId="3795988241" sldId="4706"/>
            <ac:spMk id="5" creationId="{3345BE0C-74CB-D359-87EF-720A25734D04}"/>
          </ac:spMkLst>
        </pc:spChg>
        <pc:spChg chg="mod">
          <ac:chgData name="Yoel Kortick" userId="167978f5-7f40-4909-85d5-d4149554ad4e" providerId="ADAL" clId="{D5FD8459-2B5C-48A5-9673-8D128202ED48}" dt="2026-01-01T12:57:16.885" v="1342" actId="20577"/>
          <ac:spMkLst>
            <pc:docMk/>
            <pc:sldMk cId="3795988241" sldId="4706"/>
            <ac:spMk id="12" creationId="{C43FE899-9F24-24BB-E0F2-480A5E616776}"/>
          </ac:spMkLst>
        </pc:spChg>
        <pc:picChg chg="del">
          <ac:chgData name="Yoel Kortick" userId="167978f5-7f40-4909-85d5-d4149554ad4e" providerId="ADAL" clId="{D5FD8459-2B5C-48A5-9673-8D128202ED48}" dt="2026-01-01T13:00:28.783" v="1570" actId="478"/>
          <ac:picMkLst>
            <pc:docMk/>
            <pc:sldMk cId="3795988241" sldId="4706"/>
            <ac:picMk id="3" creationId="{DFDC3048-67F6-6801-DAD4-135649F085F7}"/>
          </ac:picMkLst>
        </pc:picChg>
        <pc:picChg chg="add mod ord">
          <ac:chgData name="Yoel Kortick" userId="167978f5-7f40-4909-85d5-d4149554ad4e" providerId="ADAL" clId="{D5FD8459-2B5C-48A5-9673-8D128202ED48}" dt="2026-01-01T13:00:52.624" v="1576" actId="208"/>
          <ac:picMkLst>
            <pc:docMk/>
            <pc:sldMk cId="3795988241" sldId="4706"/>
            <ac:picMk id="4" creationId="{4D3C97DB-8821-60AE-69C6-E86607AE5D10}"/>
          </ac:picMkLst>
        </pc:picChg>
      </pc:sldChg>
      <pc:sldChg chg="addSp delSp modSp add mod">
        <pc:chgData name="Yoel Kortick" userId="167978f5-7f40-4909-85d5-d4149554ad4e" providerId="ADAL" clId="{D5FD8459-2B5C-48A5-9673-8D128202ED48}" dt="2026-01-01T13:01:59.638" v="1637" actId="313"/>
        <pc:sldMkLst>
          <pc:docMk/>
          <pc:sldMk cId="3734175057" sldId="4707"/>
        </pc:sldMkLst>
        <pc:spChg chg="mod">
          <ac:chgData name="Yoel Kortick" userId="167978f5-7f40-4909-85d5-d4149554ad4e" providerId="ADAL" clId="{D5FD8459-2B5C-48A5-9673-8D128202ED48}" dt="2026-01-01T13:01:50.690" v="1634" actId="14100"/>
          <ac:spMkLst>
            <pc:docMk/>
            <pc:sldMk cId="3734175057" sldId="4707"/>
            <ac:spMk id="5" creationId="{8A77E6F1-0163-3484-5897-2461BD77E5FE}"/>
          </ac:spMkLst>
        </pc:spChg>
        <pc:spChg chg="add mod">
          <ac:chgData name="Yoel Kortick" userId="167978f5-7f40-4909-85d5-d4149554ad4e" providerId="ADAL" clId="{D5FD8459-2B5C-48A5-9673-8D128202ED48}" dt="2026-01-01T13:01:55.379" v="1635" actId="571"/>
          <ac:spMkLst>
            <pc:docMk/>
            <pc:sldMk cId="3734175057" sldId="4707"/>
            <ac:spMk id="6" creationId="{2606D5A2-82B1-92BC-9336-EBAED048311F}"/>
          </ac:spMkLst>
        </pc:spChg>
        <pc:spChg chg="mod">
          <ac:chgData name="Yoel Kortick" userId="167978f5-7f40-4909-85d5-d4149554ad4e" providerId="ADAL" clId="{D5FD8459-2B5C-48A5-9673-8D128202ED48}" dt="2026-01-01T13:01:59.638" v="1637" actId="313"/>
          <ac:spMkLst>
            <pc:docMk/>
            <pc:sldMk cId="3734175057" sldId="4707"/>
            <ac:spMk id="11" creationId="{56179C7C-F20C-F673-E1E3-3BBE9E50B829}"/>
          </ac:spMkLst>
        </pc:spChg>
        <pc:spChg chg="del">
          <ac:chgData name="Yoel Kortick" userId="167978f5-7f40-4909-85d5-d4149554ad4e" providerId="ADAL" clId="{D5FD8459-2B5C-48A5-9673-8D128202ED48}" dt="2026-01-01T13:01:36.437" v="1628" actId="478"/>
          <ac:spMkLst>
            <pc:docMk/>
            <pc:sldMk cId="3734175057" sldId="4707"/>
            <ac:spMk id="12" creationId="{0234498C-8CD0-8D8E-00ED-26A63A16FF17}"/>
          </ac:spMkLst>
        </pc:spChg>
        <pc:picChg chg="add mod ord">
          <ac:chgData name="Yoel Kortick" userId="167978f5-7f40-4909-85d5-d4149554ad4e" providerId="ADAL" clId="{D5FD8459-2B5C-48A5-9673-8D128202ED48}" dt="2026-01-01T13:01:57.230" v="1636" actId="208"/>
          <ac:picMkLst>
            <pc:docMk/>
            <pc:sldMk cId="3734175057" sldId="4707"/>
            <ac:picMk id="3" creationId="{281F50B2-9957-BA4A-B540-3DE7B2CA16FD}"/>
          </ac:picMkLst>
        </pc:picChg>
        <pc:picChg chg="del">
          <ac:chgData name="Yoel Kortick" userId="167978f5-7f40-4909-85d5-d4149554ad4e" providerId="ADAL" clId="{D5FD8459-2B5C-48A5-9673-8D128202ED48}" dt="2026-01-01T13:01:37.654" v="1629" actId="478"/>
          <ac:picMkLst>
            <pc:docMk/>
            <pc:sldMk cId="3734175057" sldId="4707"/>
            <ac:picMk id="4" creationId="{A52EE28D-15EC-CB18-BCB7-C5DC9BB50AFE}"/>
          </ac:picMkLst>
        </pc:picChg>
      </pc:sldChg>
      <pc:sldChg chg="addSp delSp modSp add mod">
        <pc:chgData name="Yoel Kortick" userId="167978f5-7f40-4909-85d5-d4149554ad4e" providerId="ADAL" clId="{D5FD8459-2B5C-48A5-9673-8D128202ED48}" dt="2026-01-01T13:06:32.685" v="1699" actId="208"/>
        <pc:sldMkLst>
          <pc:docMk/>
          <pc:sldMk cId="1968979073" sldId="4708"/>
        </pc:sldMkLst>
        <pc:spChg chg="mod">
          <ac:chgData name="Yoel Kortick" userId="167978f5-7f40-4909-85d5-d4149554ad4e" providerId="ADAL" clId="{D5FD8459-2B5C-48A5-9673-8D128202ED48}" dt="2026-01-01T13:06:00.170" v="1695" actId="1037"/>
          <ac:spMkLst>
            <pc:docMk/>
            <pc:sldMk cId="1968979073" sldId="4708"/>
            <ac:spMk id="5" creationId="{AA7CDFB5-AE65-8444-FDEB-FF7598F824E5}"/>
          </ac:spMkLst>
        </pc:spChg>
        <pc:spChg chg="mod">
          <ac:chgData name="Yoel Kortick" userId="167978f5-7f40-4909-85d5-d4149554ad4e" providerId="ADAL" clId="{D5FD8459-2B5C-48A5-9673-8D128202ED48}" dt="2026-01-01T13:06:07.579" v="1698" actId="14100"/>
          <ac:spMkLst>
            <pc:docMk/>
            <pc:sldMk cId="1968979073" sldId="4708"/>
            <ac:spMk id="6" creationId="{81B1623D-F194-4245-9633-DF07EF55F52F}"/>
          </ac:spMkLst>
        </pc:spChg>
        <pc:spChg chg="mod">
          <ac:chgData name="Yoel Kortick" userId="167978f5-7f40-4909-85d5-d4149554ad4e" providerId="ADAL" clId="{D5FD8459-2B5C-48A5-9673-8D128202ED48}" dt="2026-01-01T13:02:50.327" v="1682" actId="313"/>
          <ac:spMkLst>
            <pc:docMk/>
            <pc:sldMk cId="1968979073" sldId="4708"/>
            <ac:spMk id="11" creationId="{D27F4D2E-275B-0472-B91C-CD9D86A38FF3}"/>
          </ac:spMkLst>
        </pc:spChg>
        <pc:picChg chg="del">
          <ac:chgData name="Yoel Kortick" userId="167978f5-7f40-4909-85d5-d4149554ad4e" providerId="ADAL" clId="{D5FD8459-2B5C-48A5-9673-8D128202ED48}" dt="2026-01-01T13:02:51.611" v="1683" actId="478"/>
          <ac:picMkLst>
            <pc:docMk/>
            <pc:sldMk cId="1968979073" sldId="4708"/>
            <ac:picMk id="3" creationId="{93F8B960-BBD8-2E48-F820-EA2F769865D9}"/>
          </ac:picMkLst>
        </pc:picChg>
        <pc:picChg chg="add mod ord">
          <ac:chgData name="Yoel Kortick" userId="167978f5-7f40-4909-85d5-d4149554ad4e" providerId="ADAL" clId="{D5FD8459-2B5C-48A5-9673-8D128202ED48}" dt="2026-01-01T13:06:32.685" v="1699" actId="208"/>
          <ac:picMkLst>
            <pc:docMk/>
            <pc:sldMk cId="1968979073" sldId="4708"/>
            <ac:picMk id="4" creationId="{CC87D839-51CC-DA5C-54DE-C1A29A171543}"/>
          </ac:picMkLst>
        </pc:picChg>
      </pc:sldChg>
      <pc:sldChg chg="addSp delSp modSp add mod">
        <pc:chgData name="Yoel Kortick" userId="167978f5-7f40-4909-85d5-d4149554ad4e" providerId="ADAL" clId="{D5FD8459-2B5C-48A5-9673-8D128202ED48}" dt="2026-01-01T13:10:45.475" v="1750" actId="208"/>
        <pc:sldMkLst>
          <pc:docMk/>
          <pc:sldMk cId="3894994844" sldId="4709"/>
        </pc:sldMkLst>
        <pc:spChg chg="del">
          <ac:chgData name="Yoel Kortick" userId="167978f5-7f40-4909-85d5-d4149554ad4e" providerId="ADAL" clId="{D5FD8459-2B5C-48A5-9673-8D128202ED48}" dt="2026-01-01T13:10:43.639" v="1749" actId="478"/>
          <ac:spMkLst>
            <pc:docMk/>
            <pc:sldMk cId="3894994844" sldId="4709"/>
            <ac:spMk id="5" creationId="{BC56597F-BFF2-2295-733C-5060EB97450B}"/>
          </ac:spMkLst>
        </pc:spChg>
        <pc:spChg chg="mod">
          <ac:chgData name="Yoel Kortick" userId="167978f5-7f40-4909-85d5-d4149554ad4e" providerId="ADAL" clId="{D5FD8459-2B5C-48A5-9673-8D128202ED48}" dt="2026-01-01T13:10:40.753" v="1748" actId="1037"/>
          <ac:spMkLst>
            <pc:docMk/>
            <pc:sldMk cId="3894994844" sldId="4709"/>
            <ac:spMk id="6" creationId="{2EFE5A03-A953-AEE4-46CB-C312A1621704}"/>
          </ac:spMkLst>
        </pc:spChg>
        <pc:spChg chg="mod">
          <ac:chgData name="Yoel Kortick" userId="167978f5-7f40-4909-85d5-d4149554ad4e" providerId="ADAL" clId="{D5FD8459-2B5C-48A5-9673-8D128202ED48}" dt="2026-01-01T13:10:20.722" v="1737" actId="20577"/>
          <ac:spMkLst>
            <pc:docMk/>
            <pc:sldMk cId="3894994844" sldId="4709"/>
            <ac:spMk id="11" creationId="{CB5BA28C-BC0C-28B1-31CC-A5F3610BDCE2}"/>
          </ac:spMkLst>
        </pc:spChg>
        <pc:picChg chg="add mod ord">
          <ac:chgData name="Yoel Kortick" userId="167978f5-7f40-4909-85d5-d4149554ad4e" providerId="ADAL" clId="{D5FD8459-2B5C-48A5-9673-8D128202ED48}" dt="2026-01-01T13:10:45.475" v="1750" actId="208"/>
          <ac:picMkLst>
            <pc:docMk/>
            <pc:sldMk cId="3894994844" sldId="4709"/>
            <ac:picMk id="3" creationId="{74F1C35C-98FD-C061-DC46-F98CFD634928}"/>
          </ac:picMkLst>
        </pc:picChg>
        <pc:picChg chg="del">
          <ac:chgData name="Yoel Kortick" userId="167978f5-7f40-4909-85d5-d4149554ad4e" providerId="ADAL" clId="{D5FD8459-2B5C-48A5-9673-8D128202ED48}" dt="2026-01-01T13:10:22.724" v="1738" actId="478"/>
          <ac:picMkLst>
            <pc:docMk/>
            <pc:sldMk cId="3894994844" sldId="4709"/>
            <ac:picMk id="4" creationId="{E7238C6B-C66C-8CBE-CCA4-CB84C6011288}"/>
          </ac:picMkLst>
        </pc:picChg>
      </pc:sldChg>
      <pc:sldChg chg="addSp delSp modSp add mod">
        <pc:chgData name="Yoel Kortick" userId="167978f5-7f40-4909-85d5-d4149554ad4e" providerId="ADAL" clId="{D5FD8459-2B5C-48A5-9673-8D128202ED48}" dt="2026-01-01T14:27:41.394" v="2956" actId="20577"/>
        <pc:sldMkLst>
          <pc:docMk/>
          <pc:sldMk cId="3680723230" sldId="4710"/>
        </pc:sldMkLst>
        <pc:spChg chg="add mod">
          <ac:chgData name="Yoel Kortick" userId="167978f5-7f40-4909-85d5-d4149554ad4e" providerId="ADAL" clId="{D5FD8459-2B5C-48A5-9673-8D128202ED48}" dt="2026-01-01T14:26:31.848" v="2767" actId="1036"/>
          <ac:spMkLst>
            <pc:docMk/>
            <pc:sldMk cId="3680723230" sldId="4710"/>
            <ac:spMk id="5" creationId="{C83249A4-7E73-CF4B-5831-E9419D72992E}"/>
          </ac:spMkLst>
        </pc:spChg>
        <pc:spChg chg="mod">
          <ac:chgData name="Yoel Kortick" userId="167978f5-7f40-4909-85d5-d4149554ad4e" providerId="ADAL" clId="{D5FD8459-2B5C-48A5-9673-8D128202ED48}" dt="2026-01-01T13:40:46.720" v="1778" actId="1037"/>
          <ac:spMkLst>
            <pc:docMk/>
            <pc:sldMk cId="3680723230" sldId="4710"/>
            <ac:spMk id="6" creationId="{ADBEB0E2-4D72-042E-8812-354AF9910D1C}"/>
          </ac:spMkLst>
        </pc:spChg>
        <pc:spChg chg="add mod">
          <ac:chgData name="Yoel Kortick" userId="167978f5-7f40-4909-85d5-d4149554ad4e" providerId="ADAL" clId="{D5FD8459-2B5C-48A5-9673-8D128202ED48}" dt="2026-01-01T14:26:46.304" v="2835" actId="14100"/>
          <ac:spMkLst>
            <pc:docMk/>
            <pc:sldMk cId="3680723230" sldId="4710"/>
            <ac:spMk id="7" creationId="{D3A02A0B-5718-A913-0FAC-AB65755408E6}"/>
          </ac:spMkLst>
        </pc:spChg>
        <pc:spChg chg="add mod">
          <ac:chgData name="Yoel Kortick" userId="167978f5-7f40-4909-85d5-d4149554ad4e" providerId="ADAL" clId="{D5FD8459-2B5C-48A5-9673-8D128202ED48}" dt="2026-01-01T14:27:41.394" v="2956" actId="20577"/>
          <ac:spMkLst>
            <pc:docMk/>
            <pc:sldMk cId="3680723230" sldId="4710"/>
            <ac:spMk id="8" creationId="{E9629F83-B766-80D3-949F-A29CA59CFD31}"/>
          </ac:spMkLst>
        </pc:spChg>
        <pc:spChg chg="mod">
          <ac:chgData name="Yoel Kortick" userId="167978f5-7f40-4909-85d5-d4149554ad4e" providerId="ADAL" clId="{D5FD8459-2B5C-48A5-9673-8D128202ED48}" dt="2026-01-01T13:40:32.264" v="1767" actId="20577"/>
          <ac:spMkLst>
            <pc:docMk/>
            <pc:sldMk cId="3680723230" sldId="4710"/>
            <ac:spMk id="11" creationId="{1B5DD379-E563-20FB-B4F4-6E333F4F67A2}"/>
          </ac:spMkLst>
        </pc:spChg>
        <pc:picChg chg="add mod">
          <ac:chgData name="Yoel Kortick" userId="167978f5-7f40-4909-85d5-d4149554ad4e" providerId="ADAL" clId="{D5FD8459-2B5C-48A5-9673-8D128202ED48}" dt="2026-01-01T14:26:19.170" v="2763" actId="208"/>
          <ac:picMkLst>
            <pc:docMk/>
            <pc:sldMk cId="3680723230" sldId="4710"/>
            <ac:picMk id="3" creationId="{16F26347-0830-DE6D-AC39-15BFEFCCB8B0}"/>
          </ac:picMkLst>
        </pc:picChg>
        <pc:picChg chg="del">
          <ac:chgData name="Yoel Kortick" userId="167978f5-7f40-4909-85d5-d4149554ad4e" providerId="ADAL" clId="{D5FD8459-2B5C-48A5-9673-8D128202ED48}" dt="2026-01-01T13:40:34.204" v="1768" actId="478"/>
          <ac:picMkLst>
            <pc:docMk/>
            <pc:sldMk cId="3680723230" sldId="4710"/>
            <ac:picMk id="3" creationId="{4638E59B-4761-F499-7D44-C9F64ED2AD7F}"/>
          </ac:picMkLst>
        </pc:picChg>
        <pc:picChg chg="add del mod ord">
          <ac:chgData name="Yoel Kortick" userId="167978f5-7f40-4909-85d5-d4149554ad4e" providerId="ADAL" clId="{D5FD8459-2B5C-48A5-9673-8D128202ED48}" dt="2026-01-01T14:26:12.916" v="2760" actId="478"/>
          <ac:picMkLst>
            <pc:docMk/>
            <pc:sldMk cId="3680723230" sldId="4710"/>
            <ac:picMk id="4" creationId="{93954AA3-105F-F141-DEC6-CDFF7F16F222}"/>
          </ac:picMkLst>
        </pc:picChg>
      </pc:sldChg>
      <pc:sldChg chg="addSp delSp modSp add mod">
        <pc:chgData name="Yoel Kortick" userId="167978f5-7f40-4909-85d5-d4149554ad4e" providerId="ADAL" clId="{D5FD8459-2B5C-48A5-9673-8D128202ED48}" dt="2026-01-01T14:06:07" v="2759" actId="208"/>
        <pc:sldMkLst>
          <pc:docMk/>
          <pc:sldMk cId="254728350" sldId="4711"/>
        </pc:sldMkLst>
        <pc:spChg chg="mod">
          <ac:chgData name="Yoel Kortick" userId="167978f5-7f40-4909-85d5-d4149554ad4e" providerId="ADAL" clId="{D5FD8459-2B5C-48A5-9673-8D128202ED48}" dt="2026-01-01T14:05:48.530" v="2697" actId="14100"/>
          <ac:spMkLst>
            <pc:docMk/>
            <pc:sldMk cId="254728350" sldId="4711"/>
            <ac:spMk id="6" creationId="{D81542E9-F6EE-1270-3285-4C10E5D8ACDA}"/>
          </ac:spMkLst>
        </pc:spChg>
        <pc:spChg chg="add mod">
          <ac:chgData name="Yoel Kortick" userId="167978f5-7f40-4909-85d5-d4149554ad4e" providerId="ADAL" clId="{D5FD8459-2B5C-48A5-9673-8D128202ED48}" dt="2026-01-01T14:06:03.972" v="2758" actId="14100"/>
          <ac:spMkLst>
            <pc:docMk/>
            <pc:sldMk cId="254728350" sldId="4711"/>
            <ac:spMk id="8" creationId="{1C2A4D55-7207-0991-0A3C-2A430831004B}"/>
          </ac:spMkLst>
        </pc:spChg>
        <pc:spChg chg="mod">
          <ac:chgData name="Yoel Kortick" userId="167978f5-7f40-4909-85d5-d4149554ad4e" providerId="ADAL" clId="{D5FD8459-2B5C-48A5-9673-8D128202ED48}" dt="2026-01-01T14:01:16.298" v="2625" actId="313"/>
          <ac:spMkLst>
            <pc:docMk/>
            <pc:sldMk cId="254728350" sldId="4711"/>
            <ac:spMk id="11" creationId="{E88627FB-A95B-5C7C-C1DA-F113983FB05E}"/>
          </ac:spMkLst>
        </pc:spChg>
        <pc:picChg chg="add del mod">
          <ac:chgData name="Yoel Kortick" userId="167978f5-7f40-4909-85d5-d4149554ad4e" providerId="ADAL" clId="{D5FD8459-2B5C-48A5-9673-8D128202ED48}" dt="2026-01-01T14:05:33.380" v="2668" actId="478"/>
          <ac:picMkLst>
            <pc:docMk/>
            <pc:sldMk cId="254728350" sldId="4711"/>
            <ac:picMk id="3" creationId="{40E8D81A-4C33-DE1A-AF59-EA8A2AD3C77F}"/>
          </ac:picMkLst>
        </pc:picChg>
        <pc:picChg chg="del">
          <ac:chgData name="Yoel Kortick" userId="167978f5-7f40-4909-85d5-d4149554ad4e" providerId="ADAL" clId="{D5FD8459-2B5C-48A5-9673-8D128202ED48}" dt="2026-01-01T14:05:17.840" v="2650" actId="478"/>
          <ac:picMkLst>
            <pc:docMk/>
            <pc:sldMk cId="254728350" sldId="4711"/>
            <ac:picMk id="4" creationId="{ED730EF2-F082-E411-FE66-D9ABAF7F2CBB}"/>
          </ac:picMkLst>
        </pc:picChg>
        <pc:picChg chg="add mod ord">
          <ac:chgData name="Yoel Kortick" userId="167978f5-7f40-4909-85d5-d4149554ad4e" providerId="ADAL" clId="{D5FD8459-2B5C-48A5-9673-8D128202ED48}" dt="2026-01-01T14:06:07" v="2759" actId="208"/>
          <ac:picMkLst>
            <pc:docMk/>
            <pc:sldMk cId="254728350" sldId="4711"/>
            <ac:picMk id="7" creationId="{D82159D7-6901-DF69-5681-8A6CFEA78F89}"/>
          </ac:picMkLst>
        </pc:picChg>
      </pc:sldChg>
      <pc:sldChg chg="modSp add mod">
        <pc:chgData name="Yoel Kortick" userId="167978f5-7f40-4909-85d5-d4149554ad4e" providerId="ADAL" clId="{D5FD8459-2B5C-48A5-9673-8D128202ED48}" dt="2026-01-01T13:42:02.243" v="1823" actId="20577"/>
        <pc:sldMkLst>
          <pc:docMk/>
          <pc:sldMk cId="1106701850" sldId="4712"/>
        </pc:sldMkLst>
        <pc:spChg chg="mod">
          <ac:chgData name="Yoel Kortick" userId="167978f5-7f40-4909-85d5-d4149554ad4e" providerId="ADAL" clId="{D5FD8459-2B5C-48A5-9673-8D128202ED48}" dt="2026-01-01T13:42:02.243" v="1823" actId="20577"/>
          <ac:spMkLst>
            <pc:docMk/>
            <pc:sldMk cId="1106701850" sldId="4712"/>
            <ac:spMk id="16" creationId="{87A1D781-15A7-90B0-1EEE-B4A9B257D3FA}"/>
          </ac:spMkLst>
        </pc:spChg>
      </pc:sldChg>
      <pc:sldChg chg="delSp modSp add mod">
        <pc:chgData name="Yoel Kortick" userId="167978f5-7f40-4909-85d5-d4149554ad4e" providerId="ADAL" clId="{D5FD8459-2B5C-48A5-9673-8D128202ED48}" dt="2026-01-01T13:45:00.947" v="2282" actId="20577"/>
        <pc:sldMkLst>
          <pc:docMk/>
          <pc:sldMk cId="3187960120" sldId="4713"/>
        </pc:sldMkLst>
        <pc:spChg chg="del">
          <ac:chgData name="Yoel Kortick" userId="167978f5-7f40-4909-85d5-d4149554ad4e" providerId="ADAL" clId="{D5FD8459-2B5C-48A5-9673-8D128202ED48}" dt="2026-01-01T13:44:07.887" v="2246" actId="478"/>
          <ac:spMkLst>
            <pc:docMk/>
            <pc:sldMk cId="3187960120" sldId="4713"/>
            <ac:spMk id="5" creationId="{12AAD313-CD17-FE04-61C6-9224B974315D}"/>
          </ac:spMkLst>
        </pc:spChg>
        <pc:spChg chg="del">
          <ac:chgData name="Yoel Kortick" userId="167978f5-7f40-4909-85d5-d4149554ad4e" providerId="ADAL" clId="{D5FD8459-2B5C-48A5-9673-8D128202ED48}" dt="2026-01-01T13:44:07.887" v="2246" actId="478"/>
          <ac:spMkLst>
            <pc:docMk/>
            <pc:sldMk cId="3187960120" sldId="4713"/>
            <ac:spMk id="6" creationId="{E9539DCB-9E85-6259-5113-CB17F0FE1851}"/>
          </ac:spMkLst>
        </pc:spChg>
        <pc:spChg chg="del">
          <ac:chgData name="Yoel Kortick" userId="167978f5-7f40-4909-85d5-d4149554ad4e" providerId="ADAL" clId="{D5FD8459-2B5C-48A5-9673-8D128202ED48}" dt="2026-01-01T13:44:07.887" v="2246" actId="478"/>
          <ac:spMkLst>
            <pc:docMk/>
            <pc:sldMk cId="3187960120" sldId="4713"/>
            <ac:spMk id="7" creationId="{20BAC516-C391-BF79-6FD6-A41B8EC6193F}"/>
          </ac:spMkLst>
        </pc:spChg>
        <pc:spChg chg="mod">
          <ac:chgData name="Yoel Kortick" userId="167978f5-7f40-4909-85d5-d4149554ad4e" providerId="ADAL" clId="{D5FD8459-2B5C-48A5-9673-8D128202ED48}" dt="2026-01-01T13:42:11.443" v="1836" actId="20577"/>
          <ac:spMkLst>
            <pc:docMk/>
            <pc:sldMk cId="3187960120" sldId="4713"/>
            <ac:spMk id="10" creationId="{EBD53512-49B1-C3C7-7DDB-D496532AD560}"/>
          </ac:spMkLst>
        </pc:spChg>
        <pc:spChg chg="mod">
          <ac:chgData name="Yoel Kortick" userId="167978f5-7f40-4909-85d5-d4149554ad4e" providerId="ADAL" clId="{D5FD8459-2B5C-48A5-9673-8D128202ED48}" dt="2026-01-01T13:45:00.947" v="2282" actId="20577"/>
          <ac:spMkLst>
            <pc:docMk/>
            <pc:sldMk cId="3187960120" sldId="4713"/>
            <ac:spMk id="11" creationId="{301F6C67-1E34-DC89-07E6-222DB40A22FB}"/>
          </ac:spMkLst>
        </pc:spChg>
        <pc:picChg chg="del">
          <ac:chgData name="Yoel Kortick" userId="167978f5-7f40-4909-85d5-d4149554ad4e" providerId="ADAL" clId="{D5FD8459-2B5C-48A5-9673-8D128202ED48}" dt="2026-01-01T13:44:04.095" v="2245" actId="478"/>
          <ac:picMkLst>
            <pc:docMk/>
            <pc:sldMk cId="3187960120" sldId="4713"/>
            <ac:picMk id="3" creationId="{255DD000-66FD-C942-1984-8D4E1E92BA3E}"/>
          </ac:picMkLst>
        </pc:picChg>
      </pc:sldChg>
      <pc:sldChg chg="addSp modSp add mod">
        <pc:chgData name="Yoel Kortick" userId="167978f5-7f40-4909-85d5-d4149554ad4e" providerId="ADAL" clId="{D5FD8459-2B5C-48A5-9673-8D128202ED48}" dt="2026-01-01T14:01:18.157" v="2627" actId="313"/>
        <pc:sldMkLst>
          <pc:docMk/>
          <pc:sldMk cId="1033867342" sldId="4714"/>
        </pc:sldMkLst>
        <pc:spChg chg="add mod">
          <ac:chgData name="Yoel Kortick" userId="167978f5-7f40-4909-85d5-d4149554ad4e" providerId="ADAL" clId="{D5FD8459-2B5C-48A5-9673-8D128202ED48}" dt="2026-01-01T13:54:16.787" v="2452" actId="13926"/>
          <ac:spMkLst>
            <pc:docMk/>
            <pc:sldMk cId="1033867342" sldId="4714"/>
            <ac:spMk id="2" creationId="{9554822D-2C0C-C34B-512B-E98F68788E85}"/>
          </ac:spMkLst>
        </pc:spChg>
        <pc:spChg chg="mod">
          <ac:chgData name="Yoel Kortick" userId="167978f5-7f40-4909-85d5-d4149554ad4e" providerId="ADAL" clId="{D5FD8459-2B5C-48A5-9673-8D128202ED48}" dt="2026-01-01T14:01:18.157" v="2627" actId="313"/>
          <ac:spMkLst>
            <pc:docMk/>
            <pc:sldMk cId="1033867342" sldId="4714"/>
            <ac:spMk id="11" creationId="{F725337D-0D3D-A3ED-B2D8-CE32E855F382}"/>
          </ac:spMkLst>
        </pc:spChg>
      </pc:sldChg>
      <pc:sldChg chg="addSp delSp modSp add mod">
        <pc:chgData name="Yoel Kortick" userId="167978f5-7f40-4909-85d5-d4149554ad4e" providerId="ADAL" clId="{D5FD8459-2B5C-48A5-9673-8D128202ED48}" dt="2026-01-01T13:57:59.603" v="2509" actId="11529"/>
        <pc:sldMkLst>
          <pc:docMk/>
          <pc:sldMk cId="2163736511" sldId="4715"/>
        </pc:sldMkLst>
        <pc:spChg chg="del mod">
          <ac:chgData name="Yoel Kortick" userId="167978f5-7f40-4909-85d5-d4149554ad4e" providerId="ADAL" clId="{D5FD8459-2B5C-48A5-9673-8D128202ED48}" dt="2026-01-01T13:57:25.366" v="2501" actId="478"/>
          <ac:spMkLst>
            <pc:docMk/>
            <pc:sldMk cId="2163736511" sldId="4715"/>
            <ac:spMk id="2" creationId="{A7EF8ED5-28DD-F918-8B5B-730243F7D6C2}"/>
          </ac:spMkLst>
        </pc:spChg>
        <pc:spChg chg="add">
          <ac:chgData name="Yoel Kortick" userId="167978f5-7f40-4909-85d5-d4149554ad4e" providerId="ADAL" clId="{D5FD8459-2B5C-48A5-9673-8D128202ED48}" dt="2026-01-01T13:57:53.518" v="2508" actId="11529"/>
          <ac:spMkLst>
            <pc:docMk/>
            <pc:sldMk cId="2163736511" sldId="4715"/>
            <ac:spMk id="7" creationId="{13A07BD7-B6B6-8D19-44A7-1CF0F069D877}"/>
          </ac:spMkLst>
        </pc:spChg>
        <pc:spChg chg="add">
          <ac:chgData name="Yoel Kortick" userId="167978f5-7f40-4909-85d5-d4149554ad4e" providerId="ADAL" clId="{D5FD8459-2B5C-48A5-9673-8D128202ED48}" dt="2026-01-01T13:57:59.603" v="2509" actId="11529"/>
          <ac:spMkLst>
            <pc:docMk/>
            <pc:sldMk cId="2163736511" sldId="4715"/>
            <ac:spMk id="8" creationId="{7110A925-9CAA-DF7E-FA36-943B7EB99A4E}"/>
          </ac:spMkLst>
        </pc:spChg>
        <pc:spChg chg="mod">
          <ac:chgData name="Yoel Kortick" userId="167978f5-7f40-4909-85d5-d4149554ad4e" providerId="ADAL" clId="{D5FD8459-2B5C-48A5-9673-8D128202ED48}" dt="2026-01-01T13:57:29.908" v="2504" actId="313"/>
          <ac:spMkLst>
            <pc:docMk/>
            <pc:sldMk cId="2163736511" sldId="4715"/>
            <ac:spMk id="11" creationId="{714E2879-A7A8-B051-3E9A-97753F537EAA}"/>
          </ac:spMkLst>
        </pc:spChg>
        <pc:picChg chg="add del">
          <ac:chgData name="Yoel Kortick" userId="167978f5-7f40-4909-85d5-d4149554ad4e" providerId="ADAL" clId="{D5FD8459-2B5C-48A5-9673-8D128202ED48}" dt="2026-01-01T13:57:44.760" v="2505" actId="478"/>
          <ac:picMkLst>
            <pc:docMk/>
            <pc:sldMk cId="2163736511" sldId="4715"/>
            <ac:picMk id="4" creationId="{556C6942-0F32-C541-07E6-6210172046B7}"/>
          </ac:picMkLst>
        </pc:picChg>
        <pc:picChg chg="add mod">
          <ac:chgData name="Yoel Kortick" userId="167978f5-7f40-4909-85d5-d4149554ad4e" providerId="ADAL" clId="{D5FD8459-2B5C-48A5-9673-8D128202ED48}" dt="2026-01-01T13:57:47.148" v="2507" actId="208"/>
          <ac:picMkLst>
            <pc:docMk/>
            <pc:sldMk cId="2163736511" sldId="4715"/>
            <ac:picMk id="6" creationId="{AFCA2295-A4E6-608F-5C68-F672A3EA9495}"/>
          </ac:picMkLst>
        </pc:picChg>
      </pc:sldChg>
      <pc:sldChg chg="addSp delSp modSp add mod">
        <pc:chgData name="Yoel Kortick" userId="167978f5-7f40-4909-85d5-d4149554ad4e" providerId="ADAL" clId="{D5FD8459-2B5C-48A5-9673-8D128202ED48}" dt="2026-01-01T13:59:22.018" v="2585" actId="208"/>
        <pc:sldMkLst>
          <pc:docMk/>
          <pc:sldMk cId="779457402" sldId="4716"/>
        </pc:sldMkLst>
        <pc:spChg chg="mod">
          <ac:chgData name="Yoel Kortick" userId="167978f5-7f40-4909-85d5-d4149554ad4e" providerId="ADAL" clId="{D5FD8459-2B5C-48A5-9673-8D128202ED48}" dt="2026-01-01T13:59:15.967" v="2582" actId="14100"/>
          <ac:spMkLst>
            <pc:docMk/>
            <pc:sldMk cId="779457402" sldId="4716"/>
            <ac:spMk id="7" creationId="{DD110036-13F5-AE9D-E67E-21CFCC374466}"/>
          </ac:spMkLst>
        </pc:spChg>
        <pc:spChg chg="mod">
          <ac:chgData name="Yoel Kortick" userId="167978f5-7f40-4909-85d5-d4149554ad4e" providerId="ADAL" clId="{D5FD8459-2B5C-48A5-9673-8D128202ED48}" dt="2026-01-01T13:59:09.930" v="2580" actId="1076"/>
          <ac:spMkLst>
            <pc:docMk/>
            <pc:sldMk cId="779457402" sldId="4716"/>
            <ac:spMk id="8" creationId="{9F6CE850-5BE5-4325-DAF5-EC7DF053CF96}"/>
          </ac:spMkLst>
        </pc:spChg>
        <pc:spChg chg="mod">
          <ac:chgData name="Yoel Kortick" userId="167978f5-7f40-4909-85d5-d4149554ad4e" providerId="ADAL" clId="{D5FD8459-2B5C-48A5-9673-8D128202ED48}" dt="2026-01-01T13:59:20.204" v="2584" actId="313"/>
          <ac:spMkLst>
            <pc:docMk/>
            <pc:sldMk cId="779457402" sldId="4716"/>
            <ac:spMk id="11" creationId="{D0E3AE4D-4963-9074-AA6E-A293D90DBCD0}"/>
          </ac:spMkLst>
        </pc:spChg>
        <pc:picChg chg="add mod ord">
          <ac:chgData name="Yoel Kortick" userId="167978f5-7f40-4909-85d5-d4149554ad4e" providerId="ADAL" clId="{D5FD8459-2B5C-48A5-9673-8D128202ED48}" dt="2026-01-01T13:59:22.018" v="2585" actId="208"/>
          <ac:picMkLst>
            <pc:docMk/>
            <pc:sldMk cId="779457402" sldId="4716"/>
            <ac:picMk id="3" creationId="{F1DF8022-77BE-BD85-778A-9EFCDFBB8B2A}"/>
          </ac:picMkLst>
        </pc:picChg>
        <pc:picChg chg="del">
          <ac:chgData name="Yoel Kortick" userId="167978f5-7f40-4909-85d5-d4149554ad4e" providerId="ADAL" clId="{D5FD8459-2B5C-48A5-9673-8D128202ED48}" dt="2026-01-01T13:59:03.588" v="2577" actId="478"/>
          <ac:picMkLst>
            <pc:docMk/>
            <pc:sldMk cId="779457402" sldId="4716"/>
            <ac:picMk id="6" creationId="{7ABFF1D2-EF9C-E54D-9FFD-F8DB956D8E7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01/01/2026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01/01/2026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a:t>
            </a:fld>
            <a:endParaRPr lang="en-GB" dirty="0"/>
          </a:p>
        </p:txBody>
      </p:sp>
    </p:spTree>
    <p:extLst>
      <p:ext uri="{BB962C8B-B14F-4D97-AF65-F5344CB8AC3E}">
        <p14:creationId xmlns:p14="http://schemas.microsoft.com/office/powerpoint/2010/main" val="364038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24" name="Group 23">
            <a:extLst>
              <a:ext uri="{FF2B5EF4-FFF2-40B4-BE49-F238E27FC236}">
                <a16:creationId xmlns:a16="http://schemas.microsoft.com/office/drawing/2014/main" id="{14A9409C-897B-CE71-66D4-43705F0A71D1}"/>
              </a:ext>
            </a:extLst>
          </p:cNvPr>
          <p:cNvGrpSpPr/>
          <p:nvPr userDrawn="1"/>
        </p:nvGrpSpPr>
        <p:grpSpPr>
          <a:xfrm>
            <a:off x="365688" y="6242315"/>
            <a:ext cx="863309" cy="447470"/>
            <a:chOff x="5591148" y="1647262"/>
            <a:chExt cx="1029067" cy="533386"/>
          </a:xfrm>
        </p:grpSpPr>
        <p:sp>
          <p:nvSpPr>
            <p:cNvPr id="25" name="Freeform 24">
              <a:extLst>
                <a:ext uri="{FF2B5EF4-FFF2-40B4-BE49-F238E27FC236}">
                  <a16:creationId xmlns:a16="http://schemas.microsoft.com/office/drawing/2014/main" id="{793BAF31-24B1-136F-2AFD-AD4DD414C2F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8EBDA381-F293-7331-B82D-5646025BB23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C2EB8B4-A443-4F18-D178-C32B08628152}"/>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6AC67E59-6061-9349-00E9-3A7646843268}"/>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0B7C5EF-6A4C-9D3B-171D-0A804EA6A1E6}"/>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13E89A5-D448-92EA-18B1-B50BDD34C4C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8E32E90-CACD-8E05-68B2-CA9E81A5D6AF}"/>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C0F59409-018B-DC00-6807-B96D2CE70D2B}"/>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FA80F448-43A1-9353-F622-F616A19581B5}"/>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9DE1AB9-D42B-CA09-A51F-993C726FD9B4}"/>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763D7430-26B0-E926-6F6E-F5F8C247923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30CFCFB9-9FBB-8B83-EC8A-B73A0B93FB50}"/>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6A0CB0B-A312-2327-FEAA-9FBE204C5DBA}"/>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330FBA4E-6CAA-DCA9-8DB9-EA158E76D44E}"/>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AA520051-23B4-EDD4-3FAC-928F62C2E4A4}"/>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308096F-25D5-1137-A6D8-A44068DED01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932D93B7-3226-5B49-1677-16C575926E0D}"/>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30FF3DB2-2286-1898-A151-5CE5DDBB2E47}"/>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F34393AA-2A9E-7861-7882-9561C538FE9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5628E8A-58E1-0ED9-4DA8-FBA513FA7BEF}"/>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E102C450-0012-E394-050C-9CC9C23CAEE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36F2334A-FD72-5605-2DF9-B8EB7BD698B4}"/>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551F529-E2CD-70CC-3385-C8FBFDBE0C2B}"/>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33E5F76-469E-539F-B921-74E0DAD1185E}"/>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000DD0D-6A03-CA4E-7064-1BBC5DB2847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49BB657F-5FA8-1DD4-FD35-7DAF2035F7B4}"/>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a:solidFill>
            <a:schemeClr val="tx1">
              <a:lumMod val="75000"/>
              <a:lumOff val="2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651634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AB62AB-6881-76D9-7E71-82BB8158D825}"/>
              </a:ext>
            </a:extLst>
          </p:cNvPr>
          <p:cNvGrpSpPr/>
          <p:nvPr userDrawn="1"/>
        </p:nvGrpSpPr>
        <p:grpSpPr>
          <a:xfrm>
            <a:off x="365688" y="6242315"/>
            <a:ext cx="863309" cy="447470"/>
            <a:chOff x="5591148" y="1647262"/>
            <a:chExt cx="1029067" cy="533386"/>
          </a:xfrm>
        </p:grpSpPr>
        <p:sp>
          <p:nvSpPr>
            <p:cNvPr id="95" name="Freeform 94">
              <a:extLst>
                <a:ext uri="{FF2B5EF4-FFF2-40B4-BE49-F238E27FC236}">
                  <a16:creationId xmlns:a16="http://schemas.microsoft.com/office/drawing/2014/main" id="{D59AA557-4F05-F111-7B98-7E3C62D72A46}"/>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D94C083B-5FB6-09ED-DD36-0B3ACFF689CD}"/>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4351FED5-3073-3BC9-BD7D-E96DA072256D}"/>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42B5A55A-0955-1CFB-090F-8BDBCEC9F79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384689A9-03F5-9E79-F7D7-FF0E3B8E1A3E}"/>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41DF573B-08BA-9CF8-785C-D204BB052838}"/>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8E8D4764-AF5C-D2E3-413B-9A18C04BC548}"/>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D6B58563-A9A2-421B-3A03-0968457C14C0}"/>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8A9B07A0-3D70-E75F-7A56-BF851213E367}"/>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C995294-4500-CDE8-533F-D40A5323982F}"/>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026DE8B6-9C4F-2A9F-F067-B4A0D0439652}"/>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1FCEA041-4B42-BE85-A3EA-4573E95F5561}"/>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D53CEF86-8A23-C689-3023-C39DB6677C12}"/>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4059D66-8DAC-0B1C-7E95-3F035FD9D5F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F8B2D7CB-69FB-016A-CC7A-6B1C69C0925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667B1F0E-1984-A7C0-A4CE-8E73A8192AC4}"/>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0B95F96E-C8DA-65F7-E016-B29FEEC38AEC}"/>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6488324A-AE28-0CAA-8985-72E5EA114E4B}"/>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23EA15FE-A0B0-D7D1-BD96-AA8F1F228A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0EC62F03-CB8A-BAC8-0A23-4D16E82AD4C6}"/>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21C4A06D-8B7D-EDE4-3BDD-ED6F7D507FCC}"/>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96FF5A30-6947-268D-F74E-D974D01512F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290B28D4-9BC3-EA31-B007-CB4A3A2332C6}"/>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1040AA5E-1CA8-CD43-EBDF-DD43F461549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AB24F518-0D45-20BB-DCC3-4FEA49ACDC9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6" r:id="rId68"/>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c.gov/marc/bibliographic/bd880.html"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up of a colorful light&#10;&#10;Description automatically generated with medium confidence">
            <a:extLst>
              <a:ext uri="{FF2B5EF4-FFF2-40B4-BE49-F238E27FC236}">
                <a16:creationId xmlns:a16="http://schemas.microsoft.com/office/drawing/2014/main" id="{6462FE53-4735-B872-B1C9-62A8F958700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15414"/>
          <a:stretch/>
        </p:blipFill>
        <p:spPr>
          <a:xfrm>
            <a:off x="6" y="4"/>
            <a:ext cx="12191995" cy="6857997"/>
          </a:xfrm>
          <a:noFill/>
        </p:spPr>
      </p:pic>
      <p:sp>
        <p:nvSpPr>
          <p:cNvPr id="15" name="Rectangle 14">
            <a:extLst>
              <a:ext uri="{FF2B5EF4-FFF2-40B4-BE49-F238E27FC236}">
                <a16:creationId xmlns:a16="http://schemas.microsoft.com/office/drawing/2014/main" id="{ECD1A4A4-F4F0-7141-DB5F-0A0012507E34}"/>
              </a:ext>
            </a:extLst>
          </p:cNvPr>
          <p:cNvSpPr/>
          <p:nvPr/>
        </p:nvSpPr>
        <p:spPr>
          <a:xfrm>
            <a:off x="0" y="12505"/>
            <a:ext cx="12157809" cy="6880665"/>
          </a:xfrm>
          <a:prstGeom prst="rect">
            <a:avLst/>
          </a:prstGeom>
          <a:gradFill flip="none" rotWithShape="1">
            <a:gsLst>
              <a:gs pos="100000">
                <a:schemeClr val="tx1">
                  <a:alpha val="34000"/>
                </a:schemeClr>
              </a:gs>
              <a:gs pos="0">
                <a:schemeClr val="tx1">
                  <a:alpha val="50000"/>
                </a:schemeClr>
              </a:gs>
              <a:gs pos="56000">
                <a:schemeClr val="tx1">
                  <a:alpha val="0"/>
                </a:schemeClr>
              </a:gs>
            </a:gsLst>
            <a:lin ang="0" scaled="1"/>
            <a:tileRect/>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AvenirNext LT Pro Bold"/>
              <a:ea typeface="+mn-ea"/>
              <a:cs typeface="+mn-cs"/>
            </a:endParaRPr>
          </a:p>
        </p:txBody>
      </p:sp>
      <p:sp>
        <p:nvSpPr>
          <p:cNvPr id="4" name="Text Placeholder 3">
            <a:extLst>
              <a:ext uri="{FF2B5EF4-FFF2-40B4-BE49-F238E27FC236}">
                <a16:creationId xmlns:a16="http://schemas.microsoft.com/office/drawing/2014/main" id="{1A0D3D2C-4846-2146-3C23-ACC96BB86467}"/>
              </a:ext>
            </a:extLst>
          </p:cNvPr>
          <p:cNvSpPr>
            <a:spLocks noGrp="1"/>
          </p:cNvSpPr>
          <p:nvPr>
            <p:ph type="body" sz="quarter" idx="16"/>
          </p:nvPr>
        </p:nvSpPr>
        <p:spPr>
          <a:xfrm>
            <a:off x="1248024" y="2484170"/>
            <a:ext cx="9505950" cy="1356790"/>
          </a:xfrm>
        </p:spPr>
        <p:txBody>
          <a:bodyPr anchor="b">
            <a:normAutofit fontScale="62500" lnSpcReduction="20000"/>
          </a:bodyPr>
          <a:lstStyle/>
          <a:p>
            <a:pPr>
              <a:lnSpc>
                <a:spcPct val="160000"/>
              </a:lnSpc>
              <a:spcAft>
                <a:spcPts val="600"/>
              </a:spcAft>
            </a:pPr>
            <a:r>
              <a:rPr lang="en-US" b="1" dirty="0"/>
              <a:t>Alternate graphic representation 880 field in Alma</a:t>
            </a:r>
            <a:endParaRPr lang="en-US" dirty="0">
              <a:solidFill>
                <a:schemeClr val="bg1"/>
              </a:solidFill>
            </a:endParaRPr>
          </a:p>
        </p:txBody>
      </p:sp>
      <p:sp>
        <p:nvSpPr>
          <p:cNvPr id="17" name="Text Placeholder 4">
            <a:extLst>
              <a:ext uri="{FF2B5EF4-FFF2-40B4-BE49-F238E27FC236}">
                <a16:creationId xmlns:a16="http://schemas.microsoft.com/office/drawing/2014/main" id="{A8829006-5851-D7CA-FAD7-152E367C3C9D}"/>
              </a:ext>
            </a:extLst>
          </p:cNvPr>
          <p:cNvSpPr>
            <a:spLocks noGrp="1"/>
          </p:cNvSpPr>
          <p:nvPr>
            <p:ph type="body" sz="quarter" idx="15"/>
          </p:nvPr>
        </p:nvSpPr>
        <p:spPr>
          <a:xfrm>
            <a:off x="2424113" y="6312625"/>
            <a:ext cx="7343775" cy="221599"/>
          </a:xfrm>
        </p:spPr>
        <p:txBody>
          <a:bodyPr/>
          <a:lstStyle/>
          <a:p>
            <a:r>
              <a:rPr lang="en-US" dirty="0"/>
              <a:t>Yoel Kortick | Senior Librarian</a:t>
            </a:r>
          </a:p>
        </p:txBody>
      </p:sp>
    </p:spTree>
    <p:extLst>
      <p:ext uri="{BB962C8B-B14F-4D97-AF65-F5344CB8AC3E}">
        <p14:creationId xmlns:p14="http://schemas.microsoft.com/office/powerpoint/2010/main" val="58765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F24B9-480A-EB31-1B55-32FA0ECAC5A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B664549-30BE-4240-465F-87BB27D9C6F5}"/>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B141537A-138B-8ABB-EDEC-6F30094F669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11" name="Content Placeholder 10">
            <a:extLst>
              <a:ext uri="{FF2B5EF4-FFF2-40B4-BE49-F238E27FC236}">
                <a16:creationId xmlns:a16="http://schemas.microsoft.com/office/drawing/2014/main" id="{9C483AB1-31FD-15DB-DA9F-69E46E12C893}"/>
              </a:ext>
            </a:extLst>
          </p:cNvPr>
          <p:cNvSpPr>
            <a:spLocks noGrp="1"/>
          </p:cNvSpPr>
          <p:nvPr>
            <p:ph sz="quarter" idx="13"/>
          </p:nvPr>
        </p:nvSpPr>
        <p:spPr>
          <a:xfrm>
            <a:off x="370663" y="1131352"/>
            <a:ext cx="11335783" cy="5055334"/>
          </a:xfrm>
        </p:spPr>
        <p:txBody>
          <a:bodyPr/>
          <a:lstStyle/>
          <a:p>
            <a:r>
              <a:rPr lang="en-US" sz="2000" dirty="0"/>
              <a:t>On the next slide, which shows the bibliographic record in the </a:t>
            </a:r>
            <a:r>
              <a:rPr lang="en-US" sz="2000" b="1" dirty="0"/>
              <a:t>metadata editor</a:t>
            </a:r>
          </a:p>
          <a:p>
            <a:pPr lvl="1"/>
            <a:r>
              <a:rPr lang="en-US" sz="2000" dirty="0"/>
              <a:t>We </a:t>
            </a:r>
            <a:r>
              <a:rPr lang="en-US" sz="2000" b="1" dirty="0"/>
              <a:t>do</a:t>
            </a:r>
            <a:r>
              <a:rPr lang="en-US" sz="2000" dirty="0"/>
              <a:t> see the 245, 440 and 710 in the original and in the Alternate Graphic Representation, </a:t>
            </a:r>
          </a:p>
          <a:p>
            <a:pPr lvl="1"/>
            <a:r>
              <a:rPr lang="en-US" sz="2000" dirty="0"/>
              <a:t>We do </a:t>
            </a:r>
            <a:r>
              <a:rPr lang="en-US" sz="2000" b="1" dirty="0"/>
              <a:t>not</a:t>
            </a:r>
            <a:r>
              <a:rPr lang="en-US" sz="2000" dirty="0"/>
              <a:t> see the 880 field.</a:t>
            </a:r>
          </a:p>
          <a:p>
            <a:pPr marL="0" indent="0">
              <a:buNone/>
            </a:pPr>
            <a:endParaRPr lang="en-US" sz="2000" dirty="0"/>
          </a:p>
          <a:p>
            <a:endParaRPr lang="en-US" sz="2000" dirty="0"/>
          </a:p>
        </p:txBody>
      </p:sp>
    </p:spTree>
    <p:extLst>
      <p:ext uri="{BB962C8B-B14F-4D97-AF65-F5344CB8AC3E}">
        <p14:creationId xmlns:p14="http://schemas.microsoft.com/office/powerpoint/2010/main" val="4243892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2D7EA-7735-0B69-E218-43570957B9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85F2FC-57B9-FABE-2F7C-59FC86C5F2BA}"/>
              </a:ext>
            </a:extLst>
          </p:cNvPr>
          <p:cNvPicPr>
            <a:picLocks noChangeAspect="1"/>
          </p:cNvPicPr>
          <p:nvPr/>
        </p:nvPicPr>
        <p:blipFill>
          <a:blip r:embed="rId2"/>
          <a:stretch>
            <a:fillRect/>
          </a:stretch>
        </p:blipFill>
        <p:spPr>
          <a:xfrm>
            <a:off x="1099170" y="1714721"/>
            <a:ext cx="9954639" cy="3428558"/>
          </a:xfrm>
          <a:prstGeom prst="rect">
            <a:avLst/>
          </a:prstGeom>
          <a:ln>
            <a:solidFill>
              <a:schemeClr val="tx1"/>
            </a:solidFill>
          </a:ln>
        </p:spPr>
      </p:pic>
      <p:sp>
        <p:nvSpPr>
          <p:cNvPr id="10" name="Title 9">
            <a:extLst>
              <a:ext uri="{FF2B5EF4-FFF2-40B4-BE49-F238E27FC236}">
                <a16:creationId xmlns:a16="http://schemas.microsoft.com/office/drawing/2014/main" id="{51CB0060-F0A9-003C-1E79-6B203E59CA2F}"/>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97DF9715-7553-3A30-F553-35A1A51BB8D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6" name="Rectangle 5">
            <a:extLst>
              <a:ext uri="{FF2B5EF4-FFF2-40B4-BE49-F238E27FC236}">
                <a16:creationId xmlns:a16="http://schemas.microsoft.com/office/drawing/2014/main" id="{AF4B51A5-B3A2-552A-E73B-FAE86F50C202}"/>
              </a:ext>
            </a:extLst>
          </p:cNvPr>
          <p:cNvSpPr/>
          <p:nvPr/>
        </p:nvSpPr>
        <p:spPr>
          <a:xfrm>
            <a:off x="1348477" y="1717173"/>
            <a:ext cx="7270006" cy="7252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672DA98D-2DDB-74B9-CF6F-3877D14F274B}"/>
              </a:ext>
            </a:extLst>
          </p:cNvPr>
          <p:cNvSpPr/>
          <p:nvPr/>
        </p:nvSpPr>
        <p:spPr>
          <a:xfrm>
            <a:off x="1348477" y="2948852"/>
            <a:ext cx="7270006" cy="7252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E22F7507-FA6D-F622-213E-B9ED1F73FCC0}"/>
              </a:ext>
            </a:extLst>
          </p:cNvPr>
          <p:cNvSpPr/>
          <p:nvPr/>
        </p:nvSpPr>
        <p:spPr>
          <a:xfrm>
            <a:off x="1348476" y="4414211"/>
            <a:ext cx="7270005" cy="7252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291294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55CBE-E274-A74C-AE6E-7EE6CEB74C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11AD9B7-9778-973E-86F0-540B292D1793}"/>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EA1A0F72-C6E3-34F1-0E29-3E08C0B2F85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11" name="Content Placeholder 10">
            <a:extLst>
              <a:ext uri="{FF2B5EF4-FFF2-40B4-BE49-F238E27FC236}">
                <a16:creationId xmlns:a16="http://schemas.microsoft.com/office/drawing/2014/main" id="{94F52536-F866-58D5-65E5-DB1356EFCE58}"/>
              </a:ext>
            </a:extLst>
          </p:cNvPr>
          <p:cNvSpPr>
            <a:spLocks noGrp="1"/>
          </p:cNvSpPr>
          <p:nvPr>
            <p:ph sz="quarter" idx="13"/>
          </p:nvPr>
        </p:nvSpPr>
        <p:spPr>
          <a:xfrm>
            <a:off x="370663" y="1131352"/>
            <a:ext cx="11335783" cy="5055334"/>
          </a:xfrm>
        </p:spPr>
        <p:txBody>
          <a:bodyPr/>
          <a:lstStyle/>
          <a:p>
            <a:r>
              <a:rPr lang="en-US" sz="2000" dirty="0"/>
              <a:t>On the next slide, which shows the bibliographic record in the </a:t>
            </a:r>
            <a:r>
              <a:rPr lang="en-US" sz="2000" b="1" dirty="0"/>
              <a:t>MARC XML</a:t>
            </a:r>
            <a:r>
              <a:rPr lang="en-US" sz="2000" dirty="0"/>
              <a:t>, </a:t>
            </a:r>
          </a:p>
          <a:p>
            <a:pPr lvl="1"/>
            <a:r>
              <a:rPr lang="en-US" sz="2000" dirty="0"/>
              <a:t>We </a:t>
            </a:r>
            <a:r>
              <a:rPr lang="en-US" sz="2000" b="1" dirty="0"/>
              <a:t>do</a:t>
            </a:r>
            <a:r>
              <a:rPr lang="en-US" sz="2000" dirty="0"/>
              <a:t> see the 245, 440 and 710 in the original and in the Alternate Graphic Representation, </a:t>
            </a:r>
          </a:p>
          <a:p>
            <a:pPr lvl="1"/>
            <a:r>
              <a:rPr lang="en-US" sz="2000" dirty="0"/>
              <a:t>We </a:t>
            </a:r>
            <a:r>
              <a:rPr lang="en-US" sz="2000" b="1" dirty="0"/>
              <a:t>do</a:t>
            </a:r>
            <a:r>
              <a:rPr lang="en-US" sz="2000" dirty="0"/>
              <a:t> see the 880 field.</a:t>
            </a:r>
          </a:p>
          <a:p>
            <a:r>
              <a:rPr lang="en-US" sz="2000" dirty="0"/>
              <a:t>That means that the 880 is part of the MARC record even though previously we did not see it in the repository search results or in the metadata editor.</a:t>
            </a:r>
          </a:p>
          <a:p>
            <a:endParaRPr lang="en-US" sz="2000" dirty="0"/>
          </a:p>
          <a:p>
            <a:endParaRPr lang="en-US" sz="2000" dirty="0"/>
          </a:p>
        </p:txBody>
      </p:sp>
    </p:spTree>
    <p:extLst>
      <p:ext uri="{BB962C8B-B14F-4D97-AF65-F5344CB8AC3E}">
        <p14:creationId xmlns:p14="http://schemas.microsoft.com/office/powerpoint/2010/main" val="974630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BDD9-14AF-794D-7167-560AB3E4773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8C11F00-BE8E-DFDD-D9C2-2C157D6B1FEF}"/>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0FC8EA2C-6B2C-0BDB-C8FC-67DE5A2FD30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pic>
        <p:nvPicPr>
          <p:cNvPr id="4" name="Picture 3">
            <a:extLst>
              <a:ext uri="{FF2B5EF4-FFF2-40B4-BE49-F238E27FC236}">
                <a16:creationId xmlns:a16="http://schemas.microsoft.com/office/drawing/2014/main" id="{74FB2CE6-8D88-ABEC-81EB-4EA0E3A3D9F1}"/>
              </a:ext>
            </a:extLst>
          </p:cNvPr>
          <p:cNvPicPr>
            <a:picLocks noChangeAspect="1"/>
          </p:cNvPicPr>
          <p:nvPr/>
        </p:nvPicPr>
        <p:blipFill>
          <a:blip r:embed="rId2"/>
          <a:stretch>
            <a:fillRect/>
          </a:stretch>
        </p:blipFill>
        <p:spPr>
          <a:xfrm>
            <a:off x="623101" y="935717"/>
            <a:ext cx="10972800" cy="1533209"/>
          </a:xfrm>
          <a:prstGeom prst="rect">
            <a:avLst/>
          </a:prstGeom>
          <a:ln>
            <a:solidFill>
              <a:schemeClr val="tx1"/>
            </a:solidFill>
          </a:ln>
        </p:spPr>
      </p:pic>
      <p:pic>
        <p:nvPicPr>
          <p:cNvPr id="11" name="Picture 10">
            <a:extLst>
              <a:ext uri="{FF2B5EF4-FFF2-40B4-BE49-F238E27FC236}">
                <a16:creationId xmlns:a16="http://schemas.microsoft.com/office/drawing/2014/main" id="{F92B2B1E-7779-866C-533B-014B5597688D}"/>
              </a:ext>
            </a:extLst>
          </p:cNvPr>
          <p:cNvPicPr>
            <a:picLocks noChangeAspect="1"/>
          </p:cNvPicPr>
          <p:nvPr/>
        </p:nvPicPr>
        <p:blipFill>
          <a:blip r:embed="rId3"/>
          <a:stretch>
            <a:fillRect/>
          </a:stretch>
        </p:blipFill>
        <p:spPr>
          <a:xfrm>
            <a:off x="623101" y="2567294"/>
            <a:ext cx="10972800" cy="1932006"/>
          </a:xfrm>
          <a:prstGeom prst="rect">
            <a:avLst/>
          </a:prstGeom>
          <a:ln>
            <a:solidFill>
              <a:schemeClr val="tx1"/>
            </a:solidFill>
          </a:ln>
        </p:spPr>
      </p:pic>
      <p:pic>
        <p:nvPicPr>
          <p:cNvPr id="15" name="Picture 14">
            <a:extLst>
              <a:ext uri="{FF2B5EF4-FFF2-40B4-BE49-F238E27FC236}">
                <a16:creationId xmlns:a16="http://schemas.microsoft.com/office/drawing/2014/main" id="{6CAB0E8E-84DB-E285-3F05-BBF0BC199424}"/>
              </a:ext>
            </a:extLst>
          </p:cNvPr>
          <p:cNvPicPr>
            <a:picLocks noChangeAspect="1"/>
          </p:cNvPicPr>
          <p:nvPr/>
        </p:nvPicPr>
        <p:blipFill>
          <a:blip r:embed="rId4"/>
          <a:stretch>
            <a:fillRect/>
          </a:stretch>
        </p:blipFill>
        <p:spPr>
          <a:xfrm>
            <a:off x="623101" y="4580095"/>
            <a:ext cx="10972800" cy="1948283"/>
          </a:xfrm>
          <a:prstGeom prst="rect">
            <a:avLst/>
          </a:prstGeom>
          <a:ln>
            <a:solidFill>
              <a:schemeClr val="tx1"/>
            </a:solidFill>
          </a:ln>
        </p:spPr>
      </p:pic>
      <p:sp>
        <p:nvSpPr>
          <p:cNvPr id="16" name="Rectangle 15">
            <a:extLst>
              <a:ext uri="{FF2B5EF4-FFF2-40B4-BE49-F238E27FC236}">
                <a16:creationId xmlns:a16="http://schemas.microsoft.com/office/drawing/2014/main" id="{C566F2D9-34BD-FE53-13D1-E1F8D2248CA4}"/>
              </a:ext>
            </a:extLst>
          </p:cNvPr>
          <p:cNvSpPr/>
          <p:nvPr/>
        </p:nvSpPr>
        <p:spPr>
          <a:xfrm>
            <a:off x="2509284" y="935717"/>
            <a:ext cx="457200" cy="191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0FAA1B8E-F24F-93D9-7EC7-9D417F1A7581}"/>
              </a:ext>
            </a:extLst>
          </p:cNvPr>
          <p:cNvSpPr/>
          <p:nvPr/>
        </p:nvSpPr>
        <p:spPr>
          <a:xfrm>
            <a:off x="2509284" y="2567294"/>
            <a:ext cx="457200" cy="250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17D8759C-F7D1-E309-691E-36B79B45B14E}"/>
              </a:ext>
            </a:extLst>
          </p:cNvPr>
          <p:cNvSpPr/>
          <p:nvPr/>
        </p:nvSpPr>
        <p:spPr>
          <a:xfrm>
            <a:off x="2509284" y="1679944"/>
            <a:ext cx="457200" cy="191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DAA9C703-7019-5510-63F1-6794F77B3F87}"/>
              </a:ext>
            </a:extLst>
          </p:cNvPr>
          <p:cNvSpPr/>
          <p:nvPr/>
        </p:nvSpPr>
        <p:spPr>
          <a:xfrm>
            <a:off x="2509284" y="3508744"/>
            <a:ext cx="457200" cy="250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0" name="Rectangle 19">
            <a:extLst>
              <a:ext uri="{FF2B5EF4-FFF2-40B4-BE49-F238E27FC236}">
                <a16:creationId xmlns:a16="http://schemas.microsoft.com/office/drawing/2014/main" id="{B7F9E337-63C8-FE16-E545-1BDB4223BA5B}"/>
              </a:ext>
            </a:extLst>
          </p:cNvPr>
          <p:cNvSpPr/>
          <p:nvPr/>
        </p:nvSpPr>
        <p:spPr>
          <a:xfrm>
            <a:off x="2509284" y="4580095"/>
            <a:ext cx="574158" cy="1939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1" name="Rectangle 20">
            <a:extLst>
              <a:ext uri="{FF2B5EF4-FFF2-40B4-BE49-F238E27FC236}">
                <a16:creationId xmlns:a16="http://schemas.microsoft.com/office/drawing/2014/main" id="{0AA1F4B6-E127-A331-5442-665BD54FF9D9}"/>
              </a:ext>
            </a:extLst>
          </p:cNvPr>
          <p:cNvSpPr/>
          <p:nvPr/>
        </p:nvSpPr>
        <p:spPr>
          <a:xfrm>
            <a:off x="2509284" y="5337544"/>
            <a:ext cx="574158" cy="1939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655221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3B587-D4C2-64BE-9002-6AC33E299B2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B51B1A6-4E52-AFA4-3AB0-27CCCDD3FF0A}"/>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361C562E-6BE4-3457-F02A-9F88AA35535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11" name="Content Placeholder 10">
            <a:extLst>
              <a:ext uri="{FF2B5EF4-FFF2-40B4-BE49-F238E27FC236}">
                <a16:creationId xmlns:a16="http://schemas.microsoft.com/office/drawing/2014/main" id="{964C54BB-27F2-A5FF-79B4-E117CA46A359}"/>
              </a:ext>
            </a:extLst>
          </p:cNvPr>
          <p:cNvSpPr>
            <a:spLocks noGrp="1"/>
          </p:cNvSpPr>
          <p:nvPr>
            <p:ph sz="quarter" idx="13"/>
          </p:nvPr>
        </p:nvSpPr>
        <p:spPr>
          <a:xfrm>
            <a:off x="370663" y="1131352"/>
            <a:ext cx="11335783" cy="5055334"/>
          </a:xfrm>
        </p:spPr>
        <p:txBody>
          <a:bodyPr/>
          <a:lstStyle/>
          <a:p>
            <a:r>
              <a:rPr lang="en-US" sz="2000" dirty="0"/>
              <a:t>On the next slide, which shows the bibliographic record  after doing "Display Source Record" from within Primo VE, </a:t>
            </a:r>
          </a:p>
          <a:p>
            <a:pPr lvl="1"/>
            <a:r>
              <a:rPr lang="en-US" sz="2000" dirty="0"/>
              <a:t>We </a:t>
            </a:r>
            <a:r>
              <a:rPr lang="en-US" sz="2000" b="1" dirty="0"/>
              <a:t>do</a:t>
            </a:r>
            <a:r>
              <a:rPr lang="en-US" sz="2000" dirty="0"/>
              <a:t> see the 245, 440 and 710 in the original and in the Alternate Graphic Representation, </a:t>
            </a:r>
          </a:p>
          <a:p>
            <a:pPr lvl="1"/>
            <a:r>
              <a:rPr lang="en-US" sz="2000" dirty="0"/>
              <a:t>We </a:t>
            </a:r>
            <a:r>
              <a:rPr lang="en-US" sz="2000" b="1" dirty="0"/>
              <a:t>do</a:t>
            </a:r>
            <a:r>
              <a:rPr lang="en-US" sz="2000" dirty="0"/>
              <a:t> see the 880 field.</a:t>
            </a:r>
          </a:p>
          <a:p>
            <a:r>
              <a:rPr lang="en-US" sz="2000" dirty="0"/>
              <a:t>That means that the 880 is part of the MARC record even though previously we did not see it in the repository search results or in the metadata editor.</a:t>
            </a:r>
          </a:p>
          <a:p>
            <a:endParaRPr lang="en-US" sz="2000" dirty="0"/>
          </a:p>
          <a:p>
            <a:endParaRPr lang="en-US" sz="2000" dirty="0"/>
          </a:p>
        </p:txBody>
      </p:sp>
    </p:spTree>
    <p:extLst>
      <p:ext uri="{BB962C8B-B14F-4D97-AF65-F5344CB8AC3E}">
        <p14:creationId xmlns:p14="http://schemas.microsoft.com/office/powerpoint/2010/main" val="3458899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9167E-DE9C-44C8-EB0C-EFA062B32C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4561F8-D2C0-F57B-0A03-53B615F39733}"/>
              </a:ext>
            </a:extLst>
          </p:cNvPr>
          <p:cNvPicPr>
            <a:picLocks noChangeAspect="1"/>
          </p:cNvPicPr>
          <p:nvPr/>
        </p:nvPicPr>
        <p:blipFill>
          <a:blip r:embed="rId2"/>
          <a:stretch>
            <a:fillRect/>
          </a:stretch>
        </p:blipFill>
        <p:spPr>
          <a:xfrm>
            <a:off x="276225" y="2209800"/>
            <a:ext cx="11639550" cy="2438400"/>
          </a:xfrm>
          <a:prstGeom prst="rect">
            <a:avLst/>
          </a:prstGeom>
          <a:ln>
            <a:solidFill>
              <a:schemeClr val="tx1"/>
            </a:solidFill>
          </a:ln>
        </p:spPr>
      </p:pic>
      <p:sp>
        <p:nvSpPr>
          <p:cNvPr id="10" name="Title 9">
            <a:extLst>
              <a:ext uri="{FF2B5EF4-FFF2-40B4-BE49-F238E27FC236}">
                <a16:creationId xmlns:a16="http://schemas.microsoft.com/office/drawing/2014/main" id="{B753D969-940A-BC70-EE8A-75D5C38CE08D}"/>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2B910693-E115-9DC8-AEFE-7647AAA0C99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16" name="Rectangle 15">
            <a:extLst>
              <a:ext uri="{FF2B5EF4-FFF2-40B4-BE49-F238E27FC236}">
                <a16:creationId xmlns:a16="http://schemas.microsoft.com/office/drawing/2014/main" id="{EBFF43A9-36DD-6F5D-35EF-A8ECA0C476F8}"/>
              </a:ext>
            </a:extLst>
          </p:cNvPr>
          <p:cNvSpPr/>
          <p:nvPr/>
        </p:nvSpPr>
        <p:spPr>
          <a:xfrm>
            <a:off x="184937" y="3744378"/>
            <a:ext cx="457200" cy="191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D621EC54-3A3A-6A6A-F01E-765792259C6D}"/>
              </a:ext>
            </a:extLst>
          </p:cNvPr>
          <p:cNvSpPr/>
          <p:nvPr/>
        </p:nvSpPr>
        <p:spPr>
          <a:xfrm>
            <a:off x="179620" y="2199168"/>
            <a:ext cx="457200" cy="250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81D790A9-6331-B3EF-E570-B840254DF4D3}"/>
              </a:ext>
            </a:extLst>
          </p:cNvPr>
          <p:cNvSpPr/>
          <p:nvPr/>
        </p:nvSpPr>
        <p:spPr>
          <a:xfrm>
            <a:off x="200886" y="2892055"/>
            <a:ext cx="457200" cy="191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27DC1054-71FF-698E-0B88-62DAA367DD68}"/>
              </a:ext>
            </a:extLst>
          </p:cNvPr>
          <p:cNvSpPr/>
          <p:nvPr/>
        </p:nvSpPr>
        <p:spPr>
          <a:xfrm>
            <a:off x="179620" y="4403651"/>
            <a:ext cx="457200" cy="250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0" name="Rectangle 19">
            <a:extLst>
              <a:ext uri="{FF2B5EF4-FFF2-40B4-BE49-F238E27FC236}">
                <a16:creationId xmlns:a16="http://schemas.microsoft.com/office/drawing/2014/main" id="{9ED657EA-D4BC-4809-253F-8E83AD499C3E}"/>
              </a:ext>
            </a:extLst>
          </p:cNvPr>
          <p:cNvSpPr/>
          <p:nvPr/>
        </p:nvSpPr>
        <p:spPr>
          <a:xfrm>
            <a:off x="179620" y="4168413"/>
            <a:ext cx="457200" cy="25033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1" name="Rectangle 20">
            <a:extLst>
              <a:ext uri="{FF2B5EF4-FFF2-40B4-BE49-F238E27FC236}">
                <a16:creationId xmlns:a16="http://schemas.microsoft.com/office/drawing/2014/main" id="{03C652AF-8AAA-7679-6734-C787ED69FC33}"/>
              </a:ext>
            </a:extLst>
          </p:cNvPr>
          <p:cNvSpPr/>
          <p:nvPr/>
        </p:nvSpPr>
        <p:spPr>
          <a:xfrm>
            <a:off x="184937" y="3948882"/>
            <a:ext cx="457200" cy="1939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9B66118A-1AF3-D2DB-7DDE-B93BED7B4EA5}"/>
              </a:ext>
            </a:extLst>
          </p:cNvPr>
          <p:cNvSpPr/>
          <p:nvPr/>
        </p:nvSpPr>
        <p:spPr>
          <a:xfrm>
            <a:off x="1235789" y="4396557"/>
            <a:ext cx="457200" cy="250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5653CBB7-22CF-9E2B-C471-D16630C8E336}"/>
              </a:ext>
            </a:extLst>
          </p:cNvPr>
          <p:cNvSpPr/>
          <p:nvPr/>
        </p:nvSpPr>
        <p:spPr>
          <a:xfrm>
            <a:off x="1235789" y="4161319"/>
            <a:ext cx="457200" cy="25033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2F0E3C54-86F9-08EE-B557-457AD76ADE1B}"/>
              </a:ext>
            </a:extLst>
          </p:cNvPr>
          <p:cNvSpPr/>
          <p:nvPr/>
        </p:nvSpPr>
        <p:spPr>
          <a:xfrm>
            <a:off x="1241106" y="3941788"/>
            <a:ext cx="457200" cy="1939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3892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5686F9-48ED-6986-5C8B-1DA2F9B2211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611EF04-226D-4CF8-0B6B-644622BA802F}"/>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1E241EBF-248D-804A-BFD5-D2DEC53D066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11" name="Content Placeholder 10">
            <a:extLst>
              <a:ext uri="{FF2B5EF4-FFF2-40B4-BE49-F238E27FC236}">
                <a16:creationId xmlns:a16="http://schemas.microsoft.com/office/drawing/2014/main" id="{D14825BD-3449-E7A8-3542-B5E27CC83FB4}"/>
              </a:ext>
            </a:extLst>
          </p:cNvPr>
          <p:cNvSpPr>
            <a:spLocks noGrp="1"/>
          </p:cNvSpPr>
          <p:nvPr>
            <p:ph sz="quarter" idx="13"/>
          </p:nvPr>
        </p:nvSpPr>
        <p:spPr>
          <a:xfrm>
            <a:off x="370663" y="1131352"/>
            <a:ext cx="11335783" cy="5055334"/>
          </a:xfrm>
        </p:spPr>
        <p:txBody>
          <a:bodyPr/>
          <a:lstStyle/>
          <a:p>
            <a:pPr marL="285750" indent="-285750"/>
            <a:r>
              <a:rPr lang="en-US" sz="2000" dirty="0"/>
              <a:t>When the Alternate Graphic Representation displays in Alma it displays the contents of the field but not the field number "880"</a:t>
            </a:r>
          </a:p>
          <a:p>
            <a:pPr marL="285750" indent="-285750"/>
            <a:r>
              <a:rPr lang="en-US" sz="2000" dirty="0"/>
              <a:t>Rather, it groups the Alternate Graphic Representations together in a clear and organized manner.</a:t>
            </a:r>
          </a:p>
          <a:p>
            <a:pPr marL="285750" indent="-285750"/>
            <a:r>
              <a:rPr lang="en-US" sz="2000" dirty="0"/>
              <a:t>However, the 880 is really there, and stored in the database.  During export to a MARC record and when displaying the source record from Primo VE it appears.</a:t>
            </a:r>
          </a:p>
          <a:p>
            <a:pPr marL="637200" lvl="1" indent="-457200">
              <a:buFont typeface="+mj-lt"/>
              <a:buAutoNum type="alphaUcPeriod"/>
            </a:pPr>
            <a:endParaRPr lang="en-US" sz="2000" dirty="0"/>
          </a:p>
          <a:p>
            <a:endParaRPr lang="en-US" sz="2000" dirty="0"/>
          </a:p>
        </p:txBody>
      </p:sp>
    </p:spTree>
    <p:extLst>
      <p:ext uri="{BB962C8B-B14F-4D97-AF65-F5344CB8AC3E}">
        <p14:creationId xmlns:p14="http://schemas.microsoft.com/office/powerpoint/2010/main" val="3961575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7EBA1-F7F9-19AC-3951-70B8061BE7A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30254BD-1E98-020A-F697-280E01E1FA20}"/>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60229518-9318-98E9-36E9-AAEF58B37BB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11" name="Content Placeholder 10">
            <a:extLst>
              <a:ext uri="{FF2B5EF4-FFF2-40B4-BE49-F238E27FC236}">
                <a16:creationId xmlns:a16="http://schemas.microsoft.com/office/drawing/2014/main" id="{8115DCC6-6C6D-5A42-99F7-3729903F47A5}"/>
              </a:ext>
            </a:extLst>
          </p:cNvPr>
          <p:cNvSpPr>
            <a:spLocks noGrp="1"/>
          </p:cNvSpPr>
          <p:nvPr>
            <p:ph sz="quarter" idx="13"/>
          </p:nvPr>
        </p:nvSpPr>
        <p:spPr>
          <a:xfrm>
            <a:off x="370663" y="1131352"/>
            <a:ext cx="11335783" cy="2297648"/>
          </a:xfrm>
          <a:ln>
            <a:noFill/>
          </a:ln>
        </p:spPr>
        <p:txBody>
          <a:bodyPr/>
          <a:lstStyle/>
          <a:p>
            <a:pPr marL="285750" indent="-285750"/>
            <a:r>
              <a:rPr lang="en-US" sz="2000" dirty="0"/>
              <a:t>The fact that the 880 field is part of the record (even though we do not see it) means that indication rules checking on the existence of an 880 field will state that the field is present.</a:t>
            </a:r>
          </a:p>
          <a:p>
            <a:pPr marL="285750" indent="-285750"/>
            <a:r>
              <a:rPr lang="en-US" sz="2000" dirty="0"/>
              <a:t>Both of the following indication rules will be "true" on a record with an Alternate Graphic Representation</a:t>
            </a:r>
          </a:p>
          <a:p>
            <a:pPr marL="285750" indent="-285750"/>
            <a:r>
              <a:rPr lang="en-US" sz="2000" dirty="0"/>
              <a:t>The rule on the left will be "true" if there is at least one Alternate Graphic Representation.</a:t>
            </a:r>
          </a:p>
          <a:p>
            <a:pPr marL="285750" indent="-285750"/>
            <a:r>
              <a:rPr lang="en-US" sz="2000" dirty="0"/>
              <a:t>The rule on the right  will be "true" if there are multiple Alternate Graphic Representation.</a:t>
            </a:r>
          </a:p>
          <a:p>
            <a:pPr marL="285750" indent="-285750"/>
            <a:endParaRPr lang="en-US" sz="2000" dirty="0"/>
          </a:p>
          <a:p>
            <a:pPr marL="637200" lvl="1" indent="-457200">
              <a:buFont typeface="+mj-lt"/>
              <a:buAutoNum type="alphaUcPeriod"/>
            </a:pPr>
            <a:endParaRPr lang="en-US" sz="2000" dirty="0"/>
          </a:p>
          <a:p>
            <a:endParaRPr lang="en-US" sz="2000" dirty="0"/>
          </a:p>
        </p:txBody>
      </p:sp>
      <p:sp>
        <p:nvSpPr>
          <p:cNvPr id="2" name="TextBox 1">
            <a:extLst>
              <a:ext uri="{FF2B5EF4-FFF2-40B4-BE49-F238E27FC236}">
                <a16:creationId xmlns:a16="http://schemas.microsoft.com/office/drawing/2014/main" id="{2D1F7FFC-FE71-9EE5-F9FD-B5C64D90F1DF}"/>
              </a:ext>
            </a:extLst>
          </p:cNvPr>
          <p:cNvSpPr txBox="1"/>
          <p:nvPr/>
        </p:nvSpPr>
        <p:spPr>
          <a:xfrm>
            <a:off x="629920" y="4079240"/>
            <a:ext cx="4551680" cy="1783080"/>
          </a:xfrm>
          <a:prstGeom prst="rect">
            <a:avLst/>
          </a:prstGeom>
          <a:solidFill>
            <a:schemeClr val="bg1"/>
          </a:solidFill>
          <a:ln>
            <a:solidFill>
              <a:schemeClr val="tx1"/>
            </a:solidFill>
          </a:ln>
        </p:spPr>
        <p:txBody>
          <a:bodyPr wrap="square" rtlCol="0">
            <a:noAutofit/>
          </a:bodyPr>
          <a:lstStyle/>
          <a:p>
            <a:r>
              <a:rPr lang="en-US" dirty="0"/>
              <a:t>rule "Contains 880 field"</a:t>
            </a:r>
          </a:p>
          <a:p>
            <a:r>
              <a:rPr lang="en-US" dirty="0"/>
              <a:t>  when</a:t>
            </a:r>
          </a:p>
          <a:p>
            <a:r>
              <a:rPr lang="en-US" dirty="0"/>
              <a:t>      </a:t>
            </a:r>
            <a:r>
              <a:rPr lang="en-US" dirty="0">
                <a:highlight>
                  <a:srgbClr val="FFFF00"/>
                </a:highlight>
              </a:rPr>
              <a:t>exists "880"</a:t>
            </a:r>
          </a:p>
          <a:p>
            <a:r>
              <a:rPr lang="en-US" dirty="0"/>
              <a:t>  then</a:t>
            </a:r>
          </a:p>
          <a:p>
            <a:r>
              <a:rPr lang="en-US" dirty="0"/>
              <a:t>       set </a:t>
            </a:r>
            <a:r>
              <a:rPr lang="en-US" dirty="0" err="1"/>
              <a:t>indication."true</a:t>
            </a:r>
            <a:r>
              <a:rPr lang="en-US" dirty="0"/>
              <a:t>"</a:t>
            </a:r>
          </a:p>
          <a:p>
            <a:r>
              <a:rPr lang="en-US" dirty="0"/>
              <a:t>  end</a:t>
            </a:r>
          </a:p>
        </p:txBody>
      </p:sp>
      <p:sp>
        <p:nvSpPr>
          <p:cNvPr id="3" name="TextBox 2">
            <a:extLst>
              <a:ext uri="{FF2B5EF4-FFF2-40B4-BE49-F238E27FC236}">
                <a16:creationId xmlns:a16="http://schemas.microsoft.com/office/drawing/2014/main" id="{6BDF4D7D-219F-361E-1DAD-1E4CE9621791}"/>
              </a:ext>
            </a:extLst>
          </p:cNvPr>
          <p:cNvSpPr txBox="1"/>
          <p:nvPr/>
        </p:nvSpPr>
        <p:spPr>
          <a:xfrm>
            <a:off x="7020560" y="4079240"/>
            <a:ext cx="4551680" cy="1783080"/>
          </a:xfrm>
          <a:prstGeom prst="rect">
            <a:avLst/>
          </a:prstGeom>
          <a:solidFill>
            <a:schemeClr val="bg1"/>
          </a:solidFill>
          <a:ln>
            <a:solidFill>
              <a:schemeClr val="tx1"/>
            </a:solidFill>
          </a:ln>
        </p:spPr>
        <p:txBody>
          <a:bodyPr wrap="square" rtlCol="0">
            <a:noAutofit/>
          </a:bodyPr>
          <a:lstStyle/>
          <a:p>
            <a:r>
              <a:rPr lang="en-US" dirty="0"/>
              <a:t>rule "Contains multiple 880 fields"</a:t>
            </a:r>
          </a:p>
          <a:p>
            <a:r>
              <a:rPr lang="en-US" dirty="0"/>
              <a:t>  when</a:t>
            </a:r>
          </a:p>
          <a:p>
            <a:r>
              <a:rPr lang="en-US" dirty="0"/>
              <a:t>      </a:t>
            </a:r>
            <a:r>
              <a:rPr lang="en-US" dirty="0" err="1">
                <a:highlight>
                  <a:srgbClr val="FFFF00"/>
                </a:highlight>
              </a:rPr>
              <a:t>existsMoreThanOnce</a:t>
            </a:r>
            <a:r>
              <a:rPr lang="en-US" dirty="0">
                <a:highlight>
                  <a:srgbClr val="FFFF00"/>
                </a:highlight>
              </a:rPr>
              <a:t> "880"</a:t>
            </a:r>
          </a:p>
          <a:p>
            <a:r>
              <a:rPr lang="en-US" dirty="0"/>
              <a:t>  then</a:t>
            </a:r>
          </a:p>
          <a:p>
            <a:r>
              <a:rPr lang="en-US" dirty="0"/>
              <a:t>       set </a:t>
            </a:r>
            <a:r>
              <a:rPr lang="en-US" dirty="0" err="1"/>
              <a:t>indication."true</a:t>
            </a:r>
            <a:r>
              <a:rPr lang="en-US" dirty="0"/>
              <a:t>"</a:t>
            </a:r>
          </a:p>
          <a:p>
            <a:r>
              <a:rPr lang="en-US" dirty="0"/>
              <a:t>  end</a:t>
            </a:r>
          </a:p>
        </p:txBody>
      </p:sp>
    </p:spTree>
    <p:extLst>
      <p:ext uri="{BB962C8B-B14F-4D97-AF65-F5344CB8AC3E}">
        <p14:creationId xmlns:p14="http://schemas.microsoft.com/office/powerpoint/2010/main" val="319226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FCF5C2-338E-9C79-1228-61D59089796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7A15839-CBA0-F161-C89B-882555ABB8F5}"/>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7EC70B89-65EB-F8A3-247F-B983681EDE0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pic>
        <p:nvPicPr>
          <p:cNvPr id="7" name="Picture 6">
            <a:extLst>
              <a:ext uri="{FF2B5EF4-FFF2-40B4-BE49-F238E27FC236}">
                <a16:creationId xmlns:a16="http://schemas.microsoft.com/office/drawing/2014/main" id="{0A1F6AC0-E871-7BD8-E29C-1F2A3D2DDB81}"/>
              </a:ext>
            </a:extLst>
          </p:cNvPr>
          <p:cNvPicPr>
            <a:picLocks noChangeAspect="1"/>
          </p:cNvPicPr>
          <p:nvPr/>
        </p:nvPicPr>
        <p:blipFill>
          <a:blip r:embed="rId2"/>
          <a:stretch>
            <a:fillRect/>
          </a:stretch>
        </p:blipFill>
        <p:spPr>
          <a:xfrm>
            <a:off x="0" y="895849"/>
            <a:ext cx="12192000" cy="5269501"/>
          </a:xfrm>
          <a:prstGeom prst="rect">
            <a:avLst/>
          </a:prstGeom>
          <a:ln>
            <a:solidFill>
              <a:schemeClr val="tx1"/>
            </a:solidFill>
          </a:ln>
        </p:spPr>
      </p:pic>
      <p:sp>
        <p:nvSpPr>
          <p:cNvPr id="8" name="Rectangle 7">
            <a:extLst>
              <a:ext uri="{FF2B5EF4-FFF2-40B4-BE49-F238E27FC236}">
                <a16:creationId xmlns:a16="http://schemas.microsoft.com/office/drawing/2014/main" id="{4152C6EA-90C7-E541-3A0C-A8FE3698613C}"/>
              </a:ext>
            </a:extLst>
          </p:cNvPr>
          <p:cNvSpPr/>
          <p:nvPr/>
        </p:nvSpPr>
        <p:spPr>
          <a:xfrm>
            <a:off x="6289040" y="5804670"/>
            <a:ext cx="1341120" cy="33019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3" name="Straight Arrow Connector 12">
            <a:extLst>
              <a:ext uri="{FF2B5EF4-FFF2-40B4-BE49-F238E27FC236}">
                <a16:creationId xmlns:a16="http://schemas.microsoft.com/office/drawing/2014/main" id="{5610864A-EFB1-4339-1EC3-E8E8D216DCAF}"/>
              </a:ext>
            </a:extLst>
          </p:cNvPr>
          <p:cNvCxnSpPr/>
          <p:nvPr/>
        </p:nvCxnSpPr>
        <p:spPr>
          <a:xfrm flipH="1">
            <a:off x="7904480" y="2235200"/>
            <a:ext cx="8839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B47C16-799C-FAC1-B956-99551DC043D8}"/>
              </a:ext>
            </a:extLst>
          </p:cNvPr>
          <p:cNvCxnSpPr>
            <a:cxnSpLocks/>
          </p:cNvCxnSpPr>
          <p:nvPr/>
        </p:nvCxnSpPr>
        <p:spPr>
          <a:xfrm flipH="1">
            <a:off x="7462520" y="4998720"/>
            <a:ext cx="340360" cy="7416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886DD8D-A4EC-C1AD-E0C5-108F498157E6}"/>
              </a:ext>
            </a:extLst>
          </p:cNvPr>
          <p:cNvSpPr/>
          <p:nvPr/>
        </p:nvSpPr>
        <p:spPr>
          <a:xfrm>
            <a:off x="254000" y="2621280"/>
            <a:ext cx="4988560"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82801B87-AF6A-D5E7-B425-32E3A56AB53C}"/>
              </a:ext>
            </a:extLst>
          </p:cNvPr>
          <p:cNvSpPr/>
          <p:nvPr/>
        </p:nvSpPr>
        <p:spPr>
          <a:xfrm>
            <a:off x="254000" y="4886960"/>
            <a:ext cx="4988560"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0B52F8C2-9666-2632-DD5E-CD397F2B024C}"/>
              </a:ext>
            </a:extLst>
          </p:cNvPr>
          <p:cNvSpPr/>
          <p:nvPr/>
        </p:nvSpPr>
        <p:spPr>
          <a:xfrm>
            <a:off x="254000" y="3759200"/>
            <a:ext cx="4988560"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076937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BC27-B689-F0DF-6E72-D2C13829F677}"/>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B790DCBE-2A11-5033-EA60-1C8B5C728A59}"/>
              </a:ext>
            </a:extLst>
          </p:cNvPr>
          <p:cNvSpPr>
            <a:spLocks noGrp="1"/>
          </p:cNvSpPr>
          <p:nvPr>
            <p:ph type="body" sz="quarter" idx="16"/>
          </p:nvPr>
        </p:nvSpPr>
        <p:spPr>
          <a:xfrm>
            <a:off x="1" y="1934977"/>
            <a:ext cx="12192000" cy="1567891"/>
          </a:xfrm>
        </p:spPr>
        <p:txBody>
          <a:bodyPr/>
          <a:lstStyle/>
          <a:p>
            <a:r>
              <a:rPr lang="en-US" sz="3200" dirty="0"/>
              <a:t>Adding an 880 to a bibliographic record in the Metadata Editor</a:t>
            </a:r>
            <a:endParaRPr lang="en-NL" sz="3200" dirty="0"/>
          </a:p>
        </p:txBody>
      </p:sp>
      <p:sp>
        <p:nvSpPr>
          <p:cNvPr id="18" name="Slide Number Placeholder 5">
            <a:extLst>
              <a:ext uri="{FF2B5EF4-FFF2-40B4-BE49-F238E27FC236}">
                <a16:creationId xmlns:a16="http://schemas.microsoft.com/office/drawing/2014/main" id="{963E093A-72F0-D27F-3447-E499042F208F}"/>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19</a:t>
            </a:fld>
            <a:endParaRPr lang="en-GB" dirty="0">
              <a:solidFill>
                <a:schemeClr val="bg1"/>
              </a:solidFill>
            </a:endParaRPr>
          </a:p>
        </p:txBody>
      </p:sp>
    </p:spTree>
    <p:extLst>
      <p:ext uri="{BB962C8B-B14F-4D97-AF65-F5344CB8AC3E}">
        <p14:creationId xmlns:p14="http://schemas.microsoft.com/office/powerpoint/2010/main" val="686352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FE55CE92-5181-B0AD-BB40-3F094294716C}"/>
              </a:ext>
            </a:extLst>
          </p:cNvPr>
          <p:cNvSpPr>
            <a:spLocks noGrp="1"/>
          </p:cNvSpPr>
          <p:nvPr>
            <p:ph type="body" sz="quarter" idx="15"/>
          </p:nvPr>
        </p:nvSpPr>
        <p:spPr/>
        <p:txBody>
          <a:bodyPr/>
          <a:lstStyle/>
          <a:p>
            <a:r>
              <a:rPr lang="en-US" dirty="0"/>
              <a:t>Agenda</a:t>
            </a:r>
            <a:endParaRPr lang="en-NL" dirty="0"/>
          </a:p>
        </p:txBody>
      </p:sp>
      <p:sp>
        <p:nvSpPr>
          <p:cNvPr id="67" name="Text Placeholder 66">
            <a:extLst>
              <a:ext uri="{FF2B5EF4-FFF2-40B4-BE49-F238E27FC236}">
                <a16:creationId xmlns:a16="http://schemas.microsoft.com/office/drawing/2014/main" id="{78984C7A-5008-28E6-5702-28CAB7215194}"/>
              </a:ext>
            </a:extLst>
          </p:cNvPr>
          <p:cNvSpPr>
            <a:spLocks noGrp="1"/>
          </p:cNvSpPr>
          <p:nvPr>
            <p:ph type="body" sz="quarter" idx="10"/>
          </p:nvPr>
        </p:nvSpPr>
        <p:spPr>
          <a:xfrm>
            <a:off x="4165600" y="834891"/>
            <a:ext cx="7884160" cy="5519609"/>
          </a:xfrm>
        </p:spPr>
        <p:txBody>
          <a:bodyPr/>
          <a:lstStyle/>
          <a:p>
            <a:pPr lvl="1">
              <a:buFont typeface="Arial" panose="020B0604020202020204" pitchFamily="34" charset="0"/>
              <a:buChar char="•"/>
            </a:pPr>
            <a:r>
              <a:rPr lang="en-US" sz="2000" dirty="0"/>
              <a:t>Introduction</a:t>
            </a:r>
          </a:p>
          <a:p>
            <a:pPr lvl="1">
              <a:buFont typeface="Arial" panose="020B0604020202020204" pitchFamily="34" charset="0"/>
              <a:buChar char="•"/>
            </a:pPr>
            <a:r>
              <a:rPr lang="en-US" sz="2000" dirty="0"/>
              <a:t>An invisible 880 exists in the record</a:t>
            </a:r>
          </a:p>
          <a:p>
            <a:pPr lvl="1">
              <a:buFont typeface="Arial" panose="020B0604020202020204" pitchFamily="34" charset="0"/>
              <a:buChar char="•"/>
            </a:pPr>
            <a:r>
              <a:rPr lang="en-US" sz="2000" dirty="0"/>
              <a:t>Adding an 880 to a bibliographic record in the Metadata Editor</a:t>
            </a:r>
          </a:p>
          <a:p>
            <a:pPr lvl="1">
              <a:buFont typeface="Arial" panose="020B0604020202020204" pitchFamily="34" charset="0"/>
              <a:buChar char="•"/>
            </a:pPr>
            <a:r>
              <a:rPr lang="en-US" sz="2000" dirty="0"/>
              <a:t>Adding an 880 to a bibliographic record during import</a:t>
            </a:r>
          </a:p>
        </p:txBody>
      </p:sp>
      <p:sp>
        <p:nvSpPr>
          <p:cNvPr id="70" name="Slide Number Placeholder 5">
            <a:extLst>
              <a:ext uri="{FF2B5EF4-FFF2-40B4-BE49-F238E27FC236}">
                <a16:creationId xmlns:a16="http://schemas.microsoft.com/office/drawing/2014/main" id="{A452E421-8A92-8A3D-5E06-45CA79FCD220}"/>
              </a:ext>
            </a:extLst>
          </p:cNvPr>
          <p:cNvSpPr txBox="1">
            <a:spLocks/>
          </p:cNvSpPr>
          <p:nvPr/>
        </p:nvSpPr>
        <p:spPr>
          <a:xfrm>
            <a:off x="11671500" y="6465692"/>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2</a:t>
            </a:fld>
            <a:endParaRPr lang="en-GB" dirty="0"/>
          </a:p>
        </p:txBody>
      </p:sp>
    </p:spTree>
    <p:extLst>
      <p:ext uri="{BB962C8B-B14F-4D97-AF65-F5344CB8AC3E}">
        <p14:creationId xmlns:p14="http://schemas.microsoft.com/office/powerpoint/2010/main" val="81505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11" name="Content Placeholder 10">
            <a:extLst>
              <a:ext uri="{FF2B5EF4-FFF2-40B4-BE49-F238E27FC236}">
                <a16:creationId xmlns:a16="http://schemas.microsoft.com/office/drawing/2014/main" id="{F23C31EA-7FAE-6481-E973-A388E50F84A0}"/>
              </a:ext>
            </a:extLst>
          </p:cNvPr>
          <p:cNvSpPr>
            <a:spLocks noGrp="1"/>
          </p:cNvSpPr>
          <p:nvPr>
            <p:ph sz="quarter" idx="13"/>
          </p:nvPr>
        </p:nvSpPr>
        <p:spPr>
          <a:xfrm>
            <a:off x="370663" y="1131351"/>
            <a:ext cx="11335783" cy="1632169"/>
          </a:xfrm>
        </p:spPr>
        <p:txBody>
          <a:bodyPr/>
          <a:lstStyle/>
          <a:p>
            <a:r>
              <a:rPr lang="en-US" sz="2000" dirty="0"/>
              <a:t>We will now add an Alternate Graphic Representation to the record below for the following two fields </a:t>
            </a:r>
          </a:p>
          <a:p>
            <a:pPr lvl="1"/>
            <a:r>
              <a:rPr lang="en-US" sz="2000" dirty="0"/>
              <a:t>1001_ $$a </a:t>
            </a:r>
            <a:r>
              <a:rPr lang="en-US" sz="2000" dirty="0" err="1"/>
              <a:t>Fwu</a:t>
            </a:r>
            <a:r>
              <a:rPr lang="en-US" sz="2000" dirty="0"/>
              <a:t>, Bih-Jen.</a:t>
            </a:r>
          </a:p>
          <a:p>
            <a:pPr lvl="1"/>
            <a:r>
              <a:rPr lang="en-US" sz="2000" dirty="0"/>
              <a:t>500__  $$a Center for Teacher Education</a:t>
            </a:r>
          </a:p>
        </p:txBody>
      </p:sp>
      <p:sp>
        <p:nvSpPr>
          <p:cNvPr id="5" name="Rectangle 4">
            <a:extLst>
              <a:ext uri="{FF2B5EF4-FFF2-40B4-BE49-F238E27FC236}">
                <a16:creationId xmlns:a16="http://schemas.microsoft.com/office/drawing/2014/main" id="{D3982896-913D-C61C-51F5-03EE0739E93C}"/>
              </a:ext>
            </a:extLst>
          </p:cNvPr>
          <p:cNvSpPr/>
          <p:nvPr/>
        </p:nvSpPr>
        <p:spPr>
          <a:xfrm>
            <a:off x="7122160" y="3626412"/>
            <a:ext cx="457200" cy="43758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3" name="Picture 2">
            <a:extLst>
              <a:ext uri="{FF2B5EF4-FFF2-40B4-BE49-F238E27FC236}">
                <a16:creationId xmlns:a16="http://schemas.microsoft.com/office/drawing/2014/main" id="{676F0136-78B1-E5E6-9736-568701E3D70A}"/>
              </a:ext>
            </a:extLst>
          </p:cNvPr>
          <p:cNvPicPr>
            <a:picLocks noChangeAspect="1"/>
          </p:cNvPicPr>
          <p:nvPr/>
        </p:nvPicPr>
        <p:blipFill>
          <a:blip r:embed="rId2"/>
          <a:stretch>
            <a:fillRect/>
          </a:stretch>
        </p:blipFill>
        <p:spPr>
          <a:xfrm>
            <a:off x="1051829" y="2899105"/>
            <a:ext cx="9973449" cy="3548904"/>
          </a:xfrm>
          <a:prstGeom prst="rect">
            <a:avLst/>
          </a:prstGeom>
          <a:ln>
            <a:solidFill>
              <a:schemeClr val="tx1"/>
            </a:solidFill>
          </a:ln>
        </p:spPr>
      </p:pic>
      <p:sp>
        <p:nvSpPr>
          <p:cNvPr id="6" name="Rectangle 5">
            <a:extLst>
              <a:ext uri="{FF2B5EF4-FFF2-40B4-BE49-F238E27FC236}">
                <a16:creationId xmlns:a16="http://schemas.microsoft.com/office/drawing/2014/main" id="{D3C1B6AE-1254-453C-230E-242D22A9F868}"/>
              </a:ext>
            </a:extLst>
          </p:cNvPr>
          <p:cNvSpPr/>
          <p:nvPr/>
        </p:nvSpPr>
        <p:spPr>
          <a:xfrm>
            <a:off x="1158240" y="3220720"/>
            <a:ext cx="231648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DC994AA5-C5D6-93BB-FECB-F096C1697027}"/>
              </a:ext>
            </a:extLst>
          </p:cNvPr>
          <p:cNvSpPr/>
          <p:nvPr/>
        </p:nvSpPr>
        <p:spPr>
          <a:xfrm>
            <a:off x="1158240" y="5445760"/>
            <a:ext cx="341376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856320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44B7B-B3A4-AFDC-919C-843A92420A1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EB53D66-BCAE-C739-0DE9-CF4537F4BC32}"/>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00FA9ACE-2A73-B739-2F58-CF7862BBEA8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1" name="Content Placeholder 10">
            <a:extLst>
              <a:ext uri="{FF2B5EF4-FFF2-40B4-BE49-F238E27FC236}">
                <a16:creationId xmlns:a16="http://schemas.microsoft.com/office/drawing/2014/main" id="{CED00D8E-2C82-ECEF-4D70-1D68CBA78AD2}"/>
              </a:ext>
            </a:extLst>
          </p:cNvPr>
          <p:cNvSpPr>
            <a:spLocks noGrp="1"/>
          </p:cNvSpPr>
          <p:nvPr>
            <p:ph sz="quarter" idx="13"/>
          </p:nvPr>
        </p:nvSpPr>
        <p:spPr>
          <a:xfrm>
            <a:off x="370663" y="1131351"/>
            <a:ext cx="11335783" cy="1632169"/>
          </a:xfrm>
        </p:spPr>
        <p:txBody>
          <a:bodyPr/>
          <a:lstStyle/>
          <a:p>
            <a:r>
              <a:rPr lang="en-US" sz="2000" dirty="0"/>
              <a:t>In both cases we will add the Alternate Graphic Representation in script CJK (Chinese, Japanese, Korean).</a:t>
            </a:r>
          </a:p>
          <a:p>
            <a:r>
              <a:rPr lang="en-US" sz="2000" dirty="0"/>
              <a:t>First, we will go through each step for the 100 field</a:t>
            </a:r>
          </a:p>
          <a:p>
            <a:pPr lvl="1"/>
            <a:r>
              <a:rPr lang="en-US" sz="1800" dirty="0"/>
              <a:t>We will add this text: </a:t>
            </a:r>
            <a:r>
              <a:rPr lang="ja-JP" altLang="en-US" sz="1800" dirty="0"/>
              <a:t> 符</a:t>
            </a:r>
            <a:r>
              <a:rPr lang="en-US" altLang="ja-JP" sz="1800" dirty="0"/>
              <a:t>, </a:t>
            </a:r>
            <a:r>
              <a:rPr lang="ja-JP" altLang="en-US" sz="1800" dirty="0"/>
              <a:t>碧眞</a:t>
            </a:r>
            <a:endParaRPr lang="en-US" sz="1800" dirty="0"/>
          </a:p>
          <a:p>
            <a:r>
              <a:rPr lang="en-US" sz="2000" dirty="0"/>
              <a:t>Next, we will go through each step for the 500 field</a:t>
            </a:r>
          </a:p>
          <a:p>
            <a:pPr lvl="1"/>
            <a:r>
              <a:rPr lang="en-US" sz="1800" dirty="0"/>
              <a:t>We will add this text: </a:t>
            </a:r>
            <a:r>
              <a:rPr lang="en-US" altLang="zh-TW" sz="1800" dirty="0"/>
              <a:t> </a:t>
            </a:r>
            <a:r>
              <a:rPr lang="zh-TW" altLang="en-US" sz="1800" dirty="0"/>
              <a:t>敎務處敎育學程中心</a:t>
            </a:r>
            <a:endParaRPr lang="en-US" sz="1800" dirty="0"/>
          </a:p>
          <a:p>
            <a:endParaRPr lang="en-US" sz="2000" dirty="0"/>
          </a:p>
        </p:txBody>
      </p:sp>
    </p:spTree>
    <p:extLst>
      <p:ext uri="{BB962C8B-B14F-4D97-AF65-F5344CB8AC3E}">
        <p14:creationId xmlns:p14="http://schemas.microsoft.com/office/powerpoint/2010/main" val="3015679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A7004-CCE4-5629-FB45-5527F31EC5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76E928-2144-0347-340F-185E9A28455B}"/>
              </a:ext>
            </a:extLst>
          </p:cNvPr>
          <p:cNvPicPr>
            <a:picLocks noChangeAspect="1"/>
          </p:cNvPicPr>
          <p:nvPr/>
        </p:nvPicPr>
        <p:blipFill>
          <a:blip r:embed="rId2"/>
          <a:stretch>
            <a:fillRect/>
          </a:stretch>
        </p:blipFill>
        <p:spPr>
          <a:xfrm>
            <a:off x="1894888" y="1961945"/>
            <a:ext cx="8402223" cy="2934109"/>
          </a:xfrm>
          <a:prstGeom prst="rect">
            <a:avLst/>
          </a:prstGeom>
          <a:ln>
            <a:solidFill>
              <a:schemeClr val="tx1"/>
            </a:solidFill>
          </a:ln>
        </p:spPr>
      </p:pic>
      <p:sp>
        <p:nvSpPr>
          <p:cNvPr id="10" name="Title 9">
            <a:extLst>
              <a:ext uri="{FF2B5EF4-FFF2-40B4-BE49-F238E27FC236}">
                <a16:creationId xmlns:a16="http://schemas.microsoft.com/office/drawing/2014/main" id="{83179791-A754-1935-9B45-AA129987C90A}"/>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1F444F47-E8CE-4DF7-41A9-19B4F897DD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dirty="0"/>
          </a:p>
        </p:txBody>
      </p:sp>
      <p:sp>
        <p:nvSpPr>
          <p:cNvPr id="11" name="Content Placeholder 10">
            <a:extLst>
              <a:ext uri="{FF2B5EF4-FFF2-40B4-BE49-F238E27FC236}">
                <a16:creationId xmlns:a16="http://schemas.microsoft.com/office/drawing/2014/main" id="{0CC58E68-4820-F880-D26A-62DD90E38332}"/>
              </a:ext>
            </a:extLst>
          </p:cNvPr>
          <p:cNvSpPr>
            <a:spLocks noGrp="1"/>
          </p:cNvSpPr>
          <p:nvPr>
            <p:ph sz="quarter" idx="13"/>
          </p:nvPr>
        </p:nvSpPr>
        <p:spPr>
          <a:xfrm>
            <a:off x="370663" y="1131351"/>
            <a:ext cx="11335783" cy="1632169"/>
          </a:xfrm>
        </p:spPr>
        <p:txBody>
          <a:bodyPr/>
          <a:lstStyle/>
          <a:p>
            <a:r>
              <a:rPr lang="en-US" sz="2000" dirty="0"/>
              <a:t>Step 1: Put cursor on field 100</a:t>
            </a:r>
          </a:p>
        </p:txBody>
      </p:sp>
      <p:sp>
        <p:nvSpPr>
          <p:cNvPr id="5" name="Rectangle 4">
            <a:extLst>
              <a:ext uri="{FF2B5EF4-FFF2-40B4-BE49-F238E27FC236}">
                <a16:creationId xmlns:a16="http://schemas.microsoft.com/office/drawing/2014/main" id="{80F52026-7DF9-63F9-7C43-6A80BA38C8E2}"/>
              </a:ext>
            </a:extLst>
          </p:cNvPr>
          <p:cNvSpPr/>
          <p:nvPr/>
        </p:nvSpPr>
        <p:spPr>
          <a:xfrm>
            <a:off x="2042160" y="2203248"/>
            <a:ext cx="2174240" cy="30627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84855A1D-5D69-5534-A2F4-D45DDCD71056}"/>
              </a:ext>
            </a:extLst>
          </p:cNvPr>
          <p:cNvSpPr txBox="1"/>
          <p:nvPr/>
        </p:nvSpPr>
        <p:spPr>
          <a:xfrm>
            <a:off x="9473184" y="1947672"/>
            <a:ext cx="2103120" cy="377837"/>
          </a:xfrm>
          <a:prstGeom prst="rect">
            <a:avLst/>
          </a:prstGeom>
          <a:solidFill>
            <a:srgbClr val="FFFF00"/>
          </a:solidFill>
          <a:ln>
            <a:solidFill>
              <a:schemeClr val="tx1"/>
            </a:solidFill>
          </a:ln>
        </p:spPr>
        <p:txBody>
          <a:bodyPr wrap="square" rtlCol="0">
            <a:noAutofit/>
          </a:bodyPr>
          <a:lstStyle/>
          <a:p>
            <a:pPr algn="l"/>
            <a:r>
              <a:rPr lang="en-US" dirty="0"/>
              <a:t>For the 100 field</a:t>
            </a:r>
          </a:p>
        </p:txBody>
      </p:sp>
    </p:spTree>
    <p:extLst>
      <p:ext uri="{BB962C8B-B14F-4D97-AF65-F5344CB8AC3E}">
        <p14:creationId xmlns:p14="http://schemas.microsoft.com/office/powerpoint/2010/main" val="3682418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1E066-4571-AC52-0025-02631A335D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C709113-EA84-07F4-75D7-A11CA1E0716A}"/>
              </a:ext>
            </a:extLst>
          </p:cNvPr>
          <p:cNvPicPr>
            <a:picLocks noChangeAspect="1"/>
          </p:cNvPicPr>
          <p:nvPr/>
        </p:nvPicPr>
        <p:blipFill>
          <a:blip r:embed="rId2"/>
          <a:stretch>
            <a:fillRect/>
          </a:stretch>
        </p:blipFill>
        <p:spPr>
          <a:xfrm>
            <a:off x="2687046" y="1827955"/>
            <a:ext cx="6198502" cy="4661217"/>
          </a:xfrm>
          <a:prstGeom prst="rect">
            <a:avLst/>
          </a:prstGeom>
          <a:ln>
            <a:solidFill>
              <a:schemeClr val="tx1"/>
            </a:solidFill>
          </a:ln>
        </p:spPr>
      </p:pic>
      <p:sp>
        <p:nvSpPr>
          <p:cNvPr id="10" name="Title 9">
            <a:extLst>
              <a:ext uri="{FF2B5EF4-FFF2-40B4-BE49-F238E27FC236}">
                <a16:creationId xmlns:a16="http://schemas.microsoft.com/office/drawing/2014/main" id="{C838C4F5-7FCD-7306-F1BF-5F31BF0AE36A}"/>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ABB2906E-EA1B-975F-68AC-8B5784DCF04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dirty="0"/>
          </a:p>
        </p:txBody>
      </p:sp>
      <p:sp>
        <p:nvSpPr>
          <p:cNvPr id="11" name="Content Placeholder 10">
            <a:extLst>
              <a:ext uri="{FF2B5EF4-FFF2-40B4-BE49-F238E27FC236}">
                <a16:creationId xmlns:a16="http://schemas.microsoft.com/office/drawing/2014/main" id="{5327A460-8323-2218-A81C-4378271B1DAF}"/>
              </a:ext>
            </a:extLst>
          </p:cNvPr>
          <p:cNvSpPr>
            <a:spLocks noGrp="1"/>
          </p:cNvSpPr>
          <p:nvPr>
            <p:ph sz="quarter" idx="13"/>
          </p:nvPr>
        </p:nvSpPr>
        <p:spPr>
          <a:xfrm>
            <a:off x="370663" y="1131351"/>
            <a:ext cx="11335783" cy="1632169"/>
          </a:xfrm>
        </p:spPr>
        <p:txBody>
          <a:bodyPr/>
          <a:lstStyle/>
          <a:p>
            <a:r>
              <a:rPr lang="en-US" sz="2000" dirty="0"/>
              <a:t>Step 2: Choose menu "Editing Actions &gt; Add Alternate Graphic Representation &gt; Chinese, Japanese, Korean" </a:t>
            </a:r>
          </a:p>
          <a:p>
            <a:endParaRPr lang="en-US" sz="2000" dirty="0"/>
          </a:p>
        </p:txBody>
      </p:sp>
      <p:sp>
        <p:nvSpPr>
          <p:cNvPr id="5" name="Rectangle 4">
            <a:extLst>
              <a:ext uri="{FF2B5EF4-FFF2-40B4-BE49-F238E27FC236}">
                <a16:creationId xmlns:a16="http://schemas.microsoft.com/office/drawing/2014/main" id="{E122C40F-0DAC-BD56-78D9-1AB5EFD4AC6E}"/>
              </a:ext>
            </a:extLst>
          </p:cNvPr>
          <p:cNvSpPr/>
          <p:nvPr/>
        </p:nvSpPr>
        <p:spPr>
          <a:xfrm>
            <a:off x="4951434" y="1927115"/>
            <a:ext cx="1042966" cy="2369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F5C3D824-FF22-0ACC-B336-F38AD4CE715A}"/>
              </a:ext>
            </a:extLst>
          </p:cNvPr>
          <p:cNvSpPr/>
          <p:nvPr/>
        </p:nvSpPr>
        <p:spPr>
          <a:xfrm>
            <a:off x="4985428" y="5757129"/>
            <a:ext cx="1740492" cy="23727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6FA7C241-F55D-0E7E-2F99-E6FC4CA3CDC1}"/>
              </a:ext>
            </a:extLst>
          </p:cNvPr>
          <p:cNvSpPr/>
          <p:nvPr/>
        </p:nvSpPr>
        <p:spPr>
          <a:xfrm>
            <a:off x="7185696" y="5726649"/>
            <a:ext cx="1419824" cy="26775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02130BC4-57AD-D3E4-3552-E74F716A3E9C}"/>
              </a:ext>
            </a:extLst>
          </p:cNvPr>
          <p:cNvSpPr/>
          <p:nvPr/>
        </p:nvSpPr>
        <p:spPr>
          <a:xfrm>
            <a:off x="2926080" y="4267200"/>
            <a:ext cx="1412240" cy="233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66E30C10-01FA-2208-C285-7E6C386E045D}"/>
              </a:ext>
            </a:extLst>
          </p:cNvPr>
          <p:cNvSpPr txBox="1"/>
          <p:nvPr/>
        </p:nvSpPr>
        <p:spPr>
          <a:xfrm>
            <a:off x="9468172" y="1947435"/>
            <a:ext cx="2103120" cy="377837"/>
          </a:xfrm>
          <a:prstGeom prst="rect">
            <a:avLst/>
          </a:prstGeom>
          <a:solidFill>
            <a:srgbClr val="FFFF00"/>
          </a:solidFill>
          <a:ln>
            <a:solidFill>
              <a:schemeClr val="tx1"/>
            </a:solidFill>
          </a:ln>
        </p:spPr>
        <p:txBody>
          <a:bodyPr wrap="square" rtlCol="0">
            <a:noAutofit/>
          </a:bodyPr>
          <a:lstStyle/>
          <a:p>
            <a:pPr algn="l"/>
            <a:r>
              <a:rPr lang="en-US" dirty="0"/>
              <a:t>For the 100 field</a:t>
            </a:r>
          </a:p>
        </p:txBody>
      </p:sp>
    </p:spTree>
    <p:extLst>
      <p:ext uri="{BB962C8B-B14F-4D97-AF65-F5344CB8AC3E}">
        <p14:creationId xmlns:p14="http://schemas.microsoft.com/office/powerpoint/2010/main" val="1058783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410B-0B32-69BC-07CB-1938680F6A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216496-1E65-DE41-A9BE-8467BFC2B5BE}"/>
              </a:ext>
            </a:extLst>
          </p:cNvPr>
          <p:cNvPicPr>
            <a:picLocks noChangeAspect="1"/>
          </p:cNvPicPr>
          <p:nvPr/>
        </p:nvPicPr>
        <p:blipFill>
          <a:blip r:embed="rId2"/>
          <a:stretch>
            <a:fillRect/>
          </a:stretch>
        </p:blipFill>
        <p:spPr>
          <a:xfrm>
            <a:off x="1894888" y="2457314"/>
            <a:ext cx="8402223" cy="1943371"/>
          </a:xfrm>
          <a:prstGeom prst="rect">
            <a:avLst/>
          </a:prstGeom>
          <a:ln>
            <a:solidFill>
              <a:schemeClr val="tx1"/>
            </a:solidFill>
          </a:ln>
        </p:spPr>
      </p:pic>
      <p:sp>
        <p:nvSpPr>
          <p:cNvPr id="10" name="Title 9">
            <a:extLst>
              <a:ext uri="{FF2B5EF4-FFF2-40B4-BE49-F238E27FC236}">
                <a16:creationId xmlns:a16="http://schemas.microsoft.com/office/drawing/2014/main" id="{92F8D0B8-3AC3-8438-9ADB-EA5024C502E6}"/>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46A575A7-A9D9-AA7E-6397-4B1C0191CBF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dirty="0"/>
          </a:p>
        </p:txBody>
      </p:sp>
      <p:sp>
        <p:nvSpPr>
          <p:cNvPr id="11" name="Content Placeholder 10">
            <a:extLst>
              <a:ext uri="{FF2B5EF4-FFF2-40B4-BE49-F238E27FC236}">
                <a16:creationId xmlns:a16="http://schemas.microsoft.com/office/drawing/2014/main" id="{B941DA15-91C5-8D5C-653E-37CD73772CB9}"/>
              </a:ext>
            </a:extLst>
          </p:cNvPr>
          <p:cNvSpPr>
            <a:spLocks noGrp="1"/>
          </p:cNvSpPr>
          <p:nvPr>
            <p:ph sz="quarter" idx="13"/>
          </p:nvPr>
        </p:nvSpPr>
        <p:spPr>
          <a:xfrm>
            <a:off x="370663" y="1131351"/>
            <a:ext cx="11335783" cy="1632169"/>
          </a:xfrm>
        </p:spPr>
        <p:txBody>
          <a:bodyPr/>
          <a:lstStyle/>
          <a:p>
            <a:r>
              <a:rPr lang="en-US" sz="2000" dirty="0"/>
              <a:t>Step 3: Add the field</a:t>
            </a:r>
          </a:p>
          <a:p>
            <a:endParaRPr lang="en-US" sz="2000" dirty="0"/>
          </a:p>
        </p:txBody>
      </p:sp>
      <p:sp>
        <p:nvSpPr>
          <p:cNvPr id="5" name="Rectangle 4">
            <a:extLst>
              <a:ext uri="{FF2B5EF4-FFF2-40B4-BE49-F238E27FC236}">
                <a16:creationId xmlns:a16="http://schemas.microsoft.com/office/drawing/2014/main" id="{7B044157-A514-284E-7AE2-371CA41235EC}"/>
              </a:ext>
            </a:extLst>
          </p:cNvPr>
          <p:cNvSpPr/>
          <p:nvPr/>
        </p:nvSpPr>
        <p:spPr>
          <a:xfrm>
            <a:off x="2299674" y="2910757"/>
            <a:ext cx="1412240" cy="233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DC12CB94-CB08-947C-C234-4288E2008DF4}"/>
              </a:ext>
            </a:extLst>
          </p:cNvPr>
          <p:cNvSpPr txBox="1"/>
          <p:nvPr/>
        </p:nvSpPr>
        <p:spPr>
          <a:xfrm>
            <a:off x="9468172" y="1947435"/>
            <a:ext cx="2103120" cy="377837"/>
          </a:xfrm>
          <a:prstGeom prst="rect">
            <a:avLst/>
          </a:prstGeom>
          <a:solidFill>
            <a:srgbClr val="FFFF00"/>
          </a:solidFill>
          <a:ln>
            <a:solidFill>
              <a:schemeClr val="tx1"/>
            </a:solidFill>
          </a:ln>
        </p:spPr>
        <p:txBody>
          <a:bodyPr wrap="square" rtlCol="0">
            <a:noAutofit/>
          </a:bodyPr>
          <a:lstStyle/>
          <a:p>
            <a:pPr algn="l"/>
            <a:r>
              <a:rPr lang="en-US" dirty="0"/>
              <a:t>For the 100 field</a:t>
            </a:r>
          </a:p>
        </p:txBody>
      </p:sp>
    </p:spTree>
    <p:extLst>
      <p:ext uri="{BB962C8B-B14F-4D97-AF65-F5344CB8AC3E}">
        <p14:creationId xmlns:p14="http://schemas.microsoft.com/office/powerpoint/2010/main" val="3032397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DF729-3780-623B-E155-442C3095249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ECB53B-71CE-AC78-20ED-666BA3ECF4BE}"/>
              </a:ext>
            </a:extLst>
          </p:cNvPr>
          <p:cNvPicPr>
            <a:picLocks noChangeAspect="1"/>
          </p:cNvPicPr>
          <p:nvPr/>
        </p:nvPicPr>
        <p:blipFill>
          <a:blip r:embed="rId2"/>
          <a:stretch>
            <a:fillRect/>
          </a:stretch>
        </p:blipFill>
        <p:spPr>
          <a:xfrm>
            <a:off x="2037783" y="2247735"/>
            <a:ext cx="8116433" cy="2362530"/>
          </a:xfrm>
          <a:prstGeom prst="rect">
            <a:avLst/>
          </a:prstGeom>
          <a:ln>
            <a:solidFill>
              <a:schemeClr val="tx1"/>
            </a:solidFill>
          </a:ln>
        </p:spPr>
      </p:pic>
      <p:sp>
        <p:nvSpPr>
          <p:cNvPr id="10" name="Title 9">
            <a:extLst>
              <a:ext uri="{FF2B5EF4-FFF2-40B4-BE49-F238E27FC236}">
                <a16:creationId xmlns:a16="http://schemas.microsoft.com/office/drawing/2014/main" id="{46E39C73-F3A8-8AD7-DB9C-25D9ADB65DFE}"/>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68927A09-67BA-AE4D-B7B6-0CEC295CB35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dirty="0"/>
          </a:p>
        </p:txBody>
      </p:sp>
      <p:sp>
        <p:nvSpPr>
          <p:cNvPr id="11" name="Content Placeholder 10">
            <a:extLst>
              <a:ext uri="{FF2B5EF4-FFF2-40B4-BE49-F238E27FC236}">
                <a16:creationId xmlns:a16="http://schemas.microsoft.com/office/drawing/2014/main" id="{F46F49BD-5417-6C56-2B06-0A765CF639E9}"/>
              </a:ext>
            </a:extLst>
          </p:cNvPr>
          <p:cNvSpPr>
            <a:spLocks noGrp="1"/>
          </p:cNvSpPr>
          <p:nvPr>
            <p:ph sz="quarter" idx="13"/>
          </p:nvPr>
        </p:nvSpPr>
        <p:spPr>
          <a:xfrm>
            <a:off x="370663" y="1131351"/>
            <a:ext cx="11335783" cy="1632169"/>
          </a:xfrm>
        </p:spPr>
        <p:txBody>
          <a:bodyPr/>
          <a:lstStyle/>
          <a:p>
            <a:r>
              <a:rPr lang="en-US" sz="2000" dirty="0"/>
              <a:t>Step 1: Put cursor on field 500</a:t>
            </a:r>
          </a:p>
        </p:txBody>
      </p:sp>
      <p:sp>
        <p:nvSpPr>
          <p:cNvPr id="5" name="Rectangle 4">
            <a:extLst>
              <a:ext uri="{FF2B5EF4-FFF2-40B4-BE49-F238E27FC236}">
                <a16:creationId xmlns:a16="http://schemas.microsoft.com/office/drawing/2014/main" id="{8A7A4064-05BA-FD80-E5F0-F5EB9AF9D9E6}"/>
              </a:ext>
            </a:extLst>
          </p:cNvPr>
          <p:cNvSpPr/>
          <p:nvPr/>
        </p:nvSpPr>
        <p:spPr>
          <a:xfrm>
            <a:off x="2022061" y="3879648"/>
            <a:ext cx="2844358" cy="30627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B7A784F7-C9E9-454F-0E7B-193EF89A1A12}"/>
              </a:ext>
            </a:extLst>
          </p:cNvPr>
          <p:cNvSpPr txBox="1"/>
          <p:nvPr/>
        </p:nvSpPr>
        <p:spPr>
          <a:xfrm>
            <a:off x="9473184" y="1947672"/>
            <a:ext cx="2103120" cy="377837"/>
          </a:xfrm>
          <a:prstGeom prst="rect">
            <a:avLst/>
          </a:prstGeom>
          <a:solidFill>
            <a:srgbClr val="FFFF00"/>
          </a:solidFill>
          <a:ln>
            <a:solidFill>
              <a:schemeClr val="tx1"/>
            </a:solidFill>
          </a:ln>
        </p:spPr>
        <p:txBody>
          <a:bodyPr wrap="square" rtlCol="0">
            <a:noAutofit/>
          </a:bodyPr>
          <a:lstStyle/>
          <a:p>
            <a:pPr algn="l"/>
            <a:r>
              <a:rPr lang="en-US" dirty="0"/>
              <a:t>For the 500 field</a:t>
            </a:r>
          </a:p>
        </p:txBody>
      </p:sp>
    </p:spTree>
    <p:extLst>
      <p:ext uri="{BB962C8B-B14F-4D97-AF65-F5344CB8AC3E}">
        <p14:creationId xmlns:p14="http://schemas.microsoft.com/office/powerpoint/2010/main" val="216350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EAE0-D14F-2813-E07B-2BBD9E93D8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D72A95-63D7-3784-BEFA-3052ED8EED1B}"/>
              </a:ext>
            </a:extLst>
          </p:cNvPr>
          <p:cNvPicPr>
            <a:picLocks noChangeAspect="1"/>
          </p:cNvPicPr>
          <p:nvPr/>
        </p:nvPicPr>
        <p:blipFill>
          <a:blip r:embed="rId2"/>
          <a:stretch>
            <a:fillRect/>
          </a:stretch>
        </p:blipFill>
        <p:spPr>
          <a:xfrm>
            <a:off x="2645134" y="1854693"/>
            <a:ext cx="6199632" cy="4797252"/>
          </a:xfrm>
          <a:prstGeom prst="rect">
            <a:avLst/>
          </a:prstGeom>
          <a:ln>
            <a:solidFill>
              <a:schemeClr val="tx1"/>
            </a:solidFill>
          </a:ln>
        </p:spPr>
      </p:pic>
      <p:sp>
        <p:nvSpPr>
          <p:cNvPr id="10" name="Title 9">
            <a:extLst>
              <a:ext uri="{FF2B5EF4-FFF2-40B4-BE49-F238E27FC236}">
                <a16:creationId xmlns:a16="http://schemas.microsoft.com/office/drawing/2014/main" id="{69145C46-AD07-5482-9BE6-EE9962FEBCFA}"/>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8BE3DBE6-B62E-9C5F-7D14-1839F82FD6B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dirty="0"/>
          </a:p>
        </p:txBody>
      </p:sp>
      <p:sp>
        <p:nvSpPr>
          <p:cNvPr id="11" name="Content Placeholder 10">
            <a:extLst>
              <a:ext uri="{FF2B5EF4-FFF2-40B4-BE49-F238E27FC236}">
                <a16:creationId xmlns:a16="http://schemas.microsoft.com/office/drawing/2014/main" id="{F84359B2-802D-3784-2FDA-6758F3F8E4AF}"/>
              </a:ext>
            </a:extLst>
          </p:cNvPr>
          <p:cNvSpPr>
            <a:spLocks noGrp="1"/>
          </p:cNvSpPr>
          <p:nvPr>
            <p:ph sz="quarter" idx="13"/>
          </p:nvPr>
        </p:nvSpPr>
        <p:spPr>
          <a:xfrm>
            <a:off x="370663" y="1131351"/>
            <a:ext cx="11335783" cy="1632169"/>
          </a:xfrm>
        </p:spPr>
        <p:txBody>
          <a:bodyPr/>
          <a:lstStyle/>
          <a:p>
            <a:r>
              <a:rPr lang="en-US" sz="2000" dirty="0"/>
              <a:t>Step 2: Choose menu "Editing Actions &gt; Add Alternate Graphic Representation &gt; Chinese, Japanese, Korean" </a:t>
            </a:r>
          </a:p>
          <a:p>
            <a:endParaRPr lang="en-US" sz="2000" dirty="0"/>
          </a:p>
        </p:txBody>
      </p:sp>
      <p:sp>
        <p:nvSpPr>
          <p:cNvPr id="5" name="Rectangle 4">
            <a:extLst>
              <a:ext uri="{FF2B5EF4-FFF2-40B4-BE49-F238E27FC236}">
                <a16:creationId xmlns:a16="http://schemas.microsoft.com/office/drawing/2014/main" id="{2EFBF48F-D84C-9CA2-6673-F7A0A88BBCF7}"/>
              </a:ext>
            </a:extLst>
          </p:cNvPr>
          <p:cNvSpPr/>
          <p:nvPr/>
        </p:nvSpPr>
        <p:spPr>
          <a:xfrm>
            <a:off x="4951434" y="1927115"/>
            <a:ext cx="1042966" cy="2369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177CA3C6-E702-A3BD-4B29-49729DB4F6BF}"/>
              </a:ext>
            </a:extLst>
          </p:cNvPr>
          <p:cNvSpPr/>
          <p:nvPr/>
        </p:nvSpPr>
        <p:spPr>
          <a:xfrm>
            <a:off x="4874704" y="5458898"/>
            <a:ext cx="1740492" cy="23727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9E49EF1A-F9DD-F24B-451D-FF623FFDAD79}"/>
              </a:ext>
            </a:extLst>
          </p:cNvPr>
          <p:cNvSpPr/>
          <p:nvPr/>
        </p:nvSpPr>
        <p:spPr>
          <a:xfrm>
            <a:off x="7077533" y="5653733"/>
            <a:ext cx="1419824" cy="26775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49347664-268F-9DA9-862D-387A4D970D03}"/>
              </a:ext>
            </a:extLst>
          </p:cNvPr>
          <p:cNvSpPr/>
          <p:nvPr/>
        </p:nvSpPr>
        <p:spPr>
          <a:xfrm>
            <a:off x="2895600" y="5781040"/>
            <a:ext cx="2025354" cy="26775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38E1E0DC-56F1-F14D-3862-36108B2EAEC1}"/>
              </a:ext>
            </a:extLst>
          </p:cNvPr>
          <p:cNvSpPr txBox="1"/>
          <p:nvPr/>
        </p:nvSpPr>
        <p:spPr>
          <a:xfrm>
            <a:off x="9468172" y="1947435"/>
            <a:ext cx="2103120" cy="377837"/>
          </a:xfrm>
          <a:prstGeom prst="rect">
            <a:avLst/>
          </a:prstGeom>
          <a:solidFill>
            <a:srgbClr val="FFFF00"/>
          </a:solidFill>
          <a:ln>
            <a:solidFill>
              <a:schemeClr val="tx1"/>
            </a:solidFill>
          </a:ln>
        </p:spPr>
        <p:txBody>
          <a:bodyPr wrap="square" rtlCol="0">
            <a:noAutofit/>
          </a:bodyPr>
          <a:lstStyle/>
          <a:p>
            <a:pPr algn="l"/>
            <a:r>
              <a:rPr lang="en-US" dirty="0"/>
              <a:t>For the 500 field</a:t>
            </a:r>
          </a:p>
        </p:txBody>
      </p:sp>
    </p:spTree>
    <p:extLst>
      <p:ext uri="{BB962C8B-B14F-4D97-AF65-F5344CB8AC3E}">
        <p14:creationId xmlns:p14="http://schemas.microsoft.com/office/powerpoint/2010/main" val="1111217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E2B65-8ED4-D3CB-9483-89A59506B7F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3C97DB-8821-60AE-69C6-E86607AE5D10}"/>
              </a:ext>
            </a:extLst>
          </p:cNvPr>
          <p:cNvPicPr>
            <a:picLocks noChangeAspect="1"/>
          </p:cNvPicPr>
          <p:nvPr/>
        </p:nvPicPr>
        <p:blipFill>
          <a:blip r:embed="rId2"/>
          <a:stretch>
            <a:fillRect/>
          </a:stretch>
        </p:blipFill>
        <p:spPr>
          <a:xfrm>
            <a:off x="1966336" y="2076261"/>
            <a:ext cx="8259328" cy="2705478"/>
          </a:xfrm>
          <a:prstGeom prst="rect">
            <a:avLst/>
          </a:prstGeom>
          <a:ln>
            <a:solidFill>
              <a:schemeClr val="tx1"/>
            </a:solidFill>
          </a:ln>
        </p:spPr>
      </p:pic>
      <p:sp>
        <p:nvSpPr>
          <p:cNvPr id="10" name="Title 9">
            <a:extLst>
              <a:ext uri="{FF2B5EF4-FFF2-40B4-BE49-F238E27FC236}">
                <a16:creationId xmlns:a16="http://schemas.microsoft.com/office/drawing/2014/main" id="{B708B500-83A3-2CA1-A5EA-3144A5B2DC69}"/>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6857A8E1-B410-F6F9-2B88-CFDA716B70C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dirty="0"/>
          </a:p>
        </p:txBody>
      </p:sp>
      <p:sp>
        <p:nvSpPr>
          <p:cNvPr id="11" name="Content Placeholder 10">
            <a:extLst>
              <a:ext uri="{FF2B5EF4-FFF2-40B4-BE49-F238E27FC236}">
                <a16:creationId xmlns:a16="http://schemas.microsoft.com/office/drawing/2014/main" id="{E4797581-2624-56DB-59F8-C08718D12339}"/>
              </a:ext>
            </a:extLst>
          </p:cNvPr>
          <p:cNvSpPr>
            <a:spLocks noGrp="1"/>
          </p:cNvSpPr>
          <p:nvPr>
            <p:ph sz="quarter" idx="13"/>
          </p:nvPr>
        </p:nvSpPr>
        <p:spPr>
          <a:xfrm>
            <a:off x="370663" y="1131351"/>
            <a:ext cx="11335783" cy="1632169"/>
          </a:xfrm>
        </p:spPr>
        <p:txBody>
          <a:bodyPr/>
          <a:lstStyle/>
          <a:p>
            <a:r>
              <a:rPr lang="en-US" sz="2000" dirty="0"/>
              <a:t>Step 3: Add the field</a:t>
            </a:r>
          </a:p>
          <a:p>
            <a:endParaRPr lang="en-US" sz="2000" dirty="0"/>
          </a:p>
        </p:txBody>
      </p:sp>
      <p:sp>
        <p:nvSpPr>
          <p:cNvPr id="5" name="Rectangle 4">
            <a:extLst>
              <a:ext uri="{FF2B5EF4-FFF2-40B4-BE49-F238E27FC236}">
                <a16:creationId xmlns:a16="http://schemas.microsoft.com/office/drawing/2014/main" id="{3345BE0C-74CB-D359-87EF-720A25734D04}"/>
              </a:ext>
            </a:extLst>
          </p:cNvPr>
          <p:cNvSpPr/>
          <p:nvPr/>
        </p:nvSpPr>
        <p:spPr>
          <a:xfrm>
            <a:off x="2421594" y="3942080"/>
            <a:ext cx="2048806" cy="26924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C43FE899-9F24-24BB-E0F2-480A5E616776}"/>
              </a:ext>
            </a:extLst>
          </p:cNvPr>
          <p:cNvSpPr txBox="1"/>
          <p:nvPr/>
        </p:nvSpPr>
        <p:spPr>
          <a:xfrm>
            <a:off x="9468172" y="1947435"/>
            <a:ext cx="2103120" cy="377837"/>
          </a:xfrm>
          <a:prstGeom prst="rect">
            <a:avLst/>
          </a:prstGeom>
          <a:solidFill>
            <a:srgbClr val="FFFF00"/>
          </a:solidFill>
          <a:ln>
            <a:solidFill>
              <a:schemeClr val="tx1"/>
            </a:solidFill>
          </a:ln>
        </p:spPr>
        <p:txBody>
          <a:bodyPr wrap="square" rtlCol="0">
            <a:noAutofit/>
          </a:bodyPr>
          <a:lstStyle/>
          <a:p>
            <a:pPr algn="l"/>
            <a:r>
              <a:rPr lang="en-US" dirty="0"/>
              <a:t>For the 500 field</a:t>
            </a:r>
          </a:p>
        </p:txBody>
      </p:sp>
    </p:spTree>
    <p:extLst>
      <p:ext uri="{BB962C8B-B14F-4D97-AF65-F5344CB8AC3E}">
        <p14:creationId xmlns:p14="http://schemas.microsoft.com/office/powerpoint/2010/main" val="3795988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0B116-16A3-D84E-EBAD-5ED7D97C8F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1F50B2-9957-BA4A-B540-3DE7B2CA16FD}"/>
              </a:ext>
            </a:extLst>
          </p:cNvPr>
          <p:cNvPicPr>
            <a:picLocks noChangeAspect="1"/>
          </p:cNvPicPr>
          <p:nvPr/>
        </p:nvPicPr>
        <p:blipFill>
          <a:blip r:embed="rId2"/>
          <a:stretch>
            <a:fillRect/>
          </a:stretch>
        </p:blipFill>
        <p:spPr>
          <a:xfrm>
            <a:off x="1942520" y="1857155"/>
            <a:ext cx="8306959" cy="3143689"/>
          </a:xfrm>
          <a:prstGeom prst="rect">
            <a:avLst/>
          </a:prstGeom>
          <a:ln>
            <a:solidFill>
              <a:schemeClr val="tx1"/>
            </a:solidFill>
          </a:ln>
        </p:spPr>
      </p:pic>
      <p:sp>
        <p:nvSpPr>
          <p:cNvPr id="10" name="Title 9">
            <a:extLst>
              <a:ext uri="{FF2B5EF4-FFF2-40B4-BE49-F238E27FC236}">
                <a16:creationId xmlns:a16="http://schemas.microsoft.com/office/drawing/2014/main" id="{5E4618C4-BBBB-F78E-F834-4D1102F7C636}"/>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579BCA95-DEE9-9E80-8570-F5C87B8CA78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dirty="0"/>
          </a:p>
        </p:txBody>
      </p:sp>
      <p:sp>
        <p:nvSpPr>
          <p:cNvPr id="11" name="Content Placeholder 10">
            <a:extLst>
              <a:ext uri="{FF2B5EF4-FFF2-40B4-BE49-F238E27FC236}">
                <a16:creationId xmlns:a16="http://schemas.microsoft.com/office/drawing/2014/main" id="{56179C7C-F20C-F673-E1E3-3BBE9E50B829}"/>
              </a:ext>
            </a:extLst>
          </p:cNvPr>
          <p:cNvSpPr>
            <a:spLocks noGrp="1"/>
          </p:cNvSpPr>
          <p:nvPr>
            <p:ph sz="quarter" idx="13"/>
          </p:nvPr>
        </p:nvSpPr>
        <p:spPr>
          <a:xfrm>
            <a:off x="370663" y="1131351"/>
            <a:ext cx="11335783" cy="1632169"/>
          </a:xfrm>
        </p:spPr>
        <p:txBody>
          <a:bodyPr/>
          <a:lstStyle/>
          <a:p>
            <a:r>
              <a:rPr lang="en-US" sz="2000" dirty="0"/>
              <a:t>The record has been saved in the Metadata Editor</a:t>
            </a:r>
          </a:p>
          <a:p>
            <a:endParaRPr lang="en-US" sz="2000" dirty="0"/>
          </a:p>
        </p:txBody>
      </p:sp>
      <p:sp>
        <p:nvSpPr>
          <p:cNvPr id="5" name="Rectangle 4">
            <a:extLst>
              <a:ext uri="{FF2B5EF4-FFF2-40B4-BE49-F238E27FC236}">
                <a16:creationId xmlns:a16="http://schemas.microsoft.com/office/drawing/2014/main" id="{8A77E6F1-0163-3484-5897-2461BD77E5FE}"/>
              </a:ext>
            </a:extLst>
          </p:cNvPr>
          <p:cNvSpPr/>
          <p:nvPr/>
        </p:nvSpPr>
        <p:spPr>
          <a:xfrm>
            <a:off x="2065994" y="4226560"/>
            <a:ext cx="3054646" cy="518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2606D5A2-82B1-92BC-9336-EBAED048311F}"/>
              </a:ext>
            </a:extLst>
          </p:cNvPr>
          <p:cNvSpPr/>
          <p:nvPr/>
        </p:nvSpPr>
        <p:spPr>
          <a:xfrm>
            <a:off x="2065994" y="2114342"/>
            <a:ext cx="3054646" cy="518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734175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9C973-2AC2-9F40-96B7-5944E85626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87D839-51CC-DA5C-54DE-C1A29A171543}"/>
              </a:ext>
            </a:extLst>
          </p:cNvPr>
          <p:cNvPicPr>
            <a:picLocks noChangeAspect="1"/>
          </p:cNvPicPr>
          <p:nvPr/>
        </p:nvPicPr>
        <p:blipFill>
          <a:blip r:embed="rId2"/>
          <a:stretch>
            <a:fillRect/>
          </a:stretch>
        </p:blipFill>
        <p:spPr>
          <a:xfrm>
            <a:off x="2558529" y="1816137"/>
            <a:ext cx="7636871" cy="4300882"/>
          </a:xfrm>
          <a:prstGeom prst="rect">
            <a:avLst/>
          </a:prstGeom>
          <a:ln>
            <a:solidFill>
              <a:schemeClr val="tx1"/>
            </a:solidFill>
          </a:ln>
        </p:spPr>
      </p:pic>
      <p:sp>
        <p:nvSpPr>
          <p:cNvPr id="10" name="Title 9">
            <a:extLst>
              <a:ext uri="{FF2B5EF4-FFF2-40B4-BE49-F238E27FC236}">
                <a16:creationId xmlns:a16="http://schemas.microsoft.com/office/drawing/2014/main" id="{1615073E-3118-068F-36DB-DF1A93E6E5CC}"/>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EA0FEC00-134F-6B4E-C290-A6DF6AD33BB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dirty="0"/>
          </a:p>
        </p:txBody>
      </p:sp>
      <p:sp>
        <p:nvSpPr>
          <p:cNvPr id="11" name="Content Placeholder 10">
            <a:extLst>
              <a:ext uri="{FF2B5EF4-FFF2-40B4-BE49-F238E27FC236}">
                <a16:creationId xmlns:a16="http://schemas.microsoft.com/office/drawing/2014/main" id="{D27F4D2E-275B-0472-B91C-CD9D86A38FF3}"/>
              </a:ext>
            </a:extLst>
          </p:cNvPr>
          <p:cNvSpPr>
            <a:spLocks noGrp="1"/>
          </p:cNvSpPr>
          <p:nvPr>
            <p:ph sz="quarter" idx="13"/>
          </p:nvPr>
        </p:nvSpPr>
        <p:spPr>
          <a:xfrm>
            <a:off x="370663" y="1131351"/>
            <a:ext cx="11335783" cy="1632169"/>
          </a:xfrm>
        </p:spPr>
        <p:txBody>
          <a:bodyPr/>
          <a:lstStyle/>
          <a:p>
            <a:r>
              <a:rPr lang="en-US" sz="2000" dirty="0"/>
              <a:t>Here is the record in the repository search</a:t>
            </a:r>
          </a:p>
          <a:p>
            <a:endParaRPr lang="en-US" sz="2000" dirty="0"/>
          </a:p>
        </p:txBody>
      </p:sp>
      <p:sp>
        <p:nvSpPr>
          <p:cNvPr id="5" name="Rectangle 4">
            <a:extLst>
              <a:ext uri="{FF2B5EF4-FFF2-40B4-BE49-F238E27FC236}">
                <a16:creationId xmlns:a16="http://schemas.microsoft.com/office/drawing/2014/main" id="{AA7CDFB5-AE65-8444-FDEB-FF7598F824E5}"/>
              </a:ext>
            </a:extLst>
          </p:cNvPr>
          <p:cNvSpPr/>
          <p:nvPr/>
        </p:nvSpPr>
        <p:spPr>
          <a:xfrm>
            <a:off x="2594314" y="4785360"/>
            <a:ext cx="3034326" cy="71262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81B1623D-F194-4245-9633-DF07EF55F52F}"/>
              </a:ext>
            </a:extLst>
          </p:cNvPr>
          <p:cNvSpPr/>
          <p:nvPr/>
        </p:nvSpPr>
        <p:spPr>
          <a:xfrm>
            <a:off x="2578849" y="2141633"/>
            <a:ext cx="3049791" cy="71262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968979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7989-F812-F86C-2C34-6E5AEEC1D493}"/>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DF2B7710-AFA9-CE2A-10A1-B7F182A881B6}"/>
              </a:ext>
            </a:extLst>
          </p:cNvPr>
          <p:cNvSpPr>
            <a:spLocks noGrp="1"/>
          </p:cNvSpPr>
          <p:nvPr>
            <p:ph type="body" sz="quarter" idx="16"/>
          </p:nvPr>
        </p:nvSpPr>
        <p:spPr>
          <a:xfrm>
            <a:off x="1509823" y="1934977"/>
            <a:ext cx="9122735" cy="1567891"/>
          </a:xfrm>
        </p:spPr>
        <p:txBody>
          <a:bodyPr/>
          <a:lstStyle/>
          <a:p>
            <a:r>
              <a:rPr lang="en-US" dirty="0"/>
              <a:t>Introduction</a:t>
            </a:r>
          </a:p>
        </p:txBody>
      </p:sp>
      <p:sp>
        <p:nvSpPr>
          <p:cNvPr id="18" name="Slide Number Placeholder 5">
            <a:extLst>
              <a:ext uri="{FF2B5EF4-FFF2-40B4-BE49-F238E27FC236}">
                <a16:creationId xmlns:a16="http://schemas.microsoft.com/office/drawing/2014/main" id="{FF3D1D57-1162-150E-4192-F42BFCADCE5A}"/>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a:t>
            </a:fld>
            <a:endParaRPr lang="en-GB" dirty="0">
              <a:solidFill>
                <a:schemeClr val="bg1"/>
              </a:solidFill>
            </a:endParaRPr>
          </a:p>
        </p:txBody>
      </p:sp>
    </p:spTree>
    <p:extLst>
      <p:ext uri="{BB962C8B-B14F-4D97-AF65-F5344CB8AC3E}">
        <p14:creationId xmlns:p14="http://schemas.microsoft.com/office/powerpoint/2010/main" val="1992567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731B6-BA73-6E7C-D7A5-528E8CA7D4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F1C35C-98FD-C061-DC46-F98CFD634928}"/>
              </a:ext>
            </a:extLst>
          </p:cNvPr>
          <p:cNvPicPr>
            <a:picLocks noChangeAspect="1"/>
          </p:cNvPicPr>
          <p:nvPr/>
        </p:nvPicPr>
        <p:blipFill>
          <a:blip r:embed="rId2"/>
          <a:stretch>
            <a:fillRect/>
          </a:stretch>
        </p:blipFill>
        <p:spPr>
          <a:xfrm>
            <a:off x="3828733" y="2519235"/>
            <a:ext cx="4534533" cy="1819529"/>
          </a:xfrm>
          <a:prstGeom prst="rect">
            <a:avLst/>
          </a:prstGeom>
          <a:ln>
            <a:solidFill>
              <a:schemeClr val="tx1"/>
            </a:solidFill>
          </a:ln>
        </p:spPr>
      </p:pic>
      <p:sp>
        <p:nvSpPr>
          <p:cNvPr id="10" name="Title 9">
            <a:extLst>
              <a:ext uri="{FF2B5EF4-FFF2-40B4-BE49-F238E27FC236}">
                <a16:creationId xmlns:a16="http://schemas.microsoft.com/office/drawing/2014/main" id="{AFCF48D1-44AE-08BA-00D1-BD77BA1B02D6}"/>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388EC8AC-CA0C-499B-CC73-99CC7424AF8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dirty="0"/>
          </a:p>
        </p:txBody>
      </p:sp>
      <p:sp>
        <p:nvSpPr>
          <p:cNvPr id="11" name="Content Placeholder 10">
            <a:extLst>
              <a:ext uri="{FF2B5EF4-FFF2-40B4-BE49-F238E27FC236}">
                <a16:creationId xmlns:a16="http://schemas.microsoft.com/office/drawing/2014/main" id="{CB5BA28C-BC0C-28B1-31CC-A5F3610BDCE2}"/>
              </a:ext>
            </a:extLst>
          </p:cNvPr>
          <p:cNvSpPr>
            <a:spLocks noGrp="1"/>
          </p:cNvSpPr>
          <p:nvPr>
            <p:ph sz="quarter" idx="13"/>
          </p:nvPr>
        </p:nvSpPr>
        <p:spPr>
          <a:xfrm>
            <a:off x="370663" y="1131351"/>
            <a:ext cx="11335783" cy="1632169"/>
          </a:xfrm>
        </p:spPr>
        <p:txBody>
          <a:bodyPr/>
          <a:lstStyle/>
          <a:p>
            <a:r>
              <a:rPr lang="en-US" sz="2000" dirty="0"/>
              <a:t>Here is the record in Primo VE search results</a:t>
            </a:r>
          </a:p>
          <a:p>
            <a:endParaRPr lang="en-US" sz="2000" dirty="0"/>
          </a:p>
        </p:txBody>
      </p:sp>
      <p:sp>
        <p:nvSpPr>
          <p:cNvPr id="6" name="Rectangle 5">
            <a:extLst>
              <a:ext uri="{FF2B5EF4-FFF2-40B4-BE49-F238E27FC236}">
                <a16:creationId xmlns:a16="http://schemas.microsoft.com/office/drawing/2014/main" id="{2EFE5A03-A953-AEE4-46CB-C312A1621704}"/>
              </a:ext>
            </a:extLst>
          </p:cNvPr>
          <p:cNvSpPr/>
          <p:nvPr/>
        </p:nvSpPr>
        <p:spPr>
          <a:xfrm>
            <a:off x="5770880" y="3281680"/>
            <a:ext cx="568960" cy="2441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94994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1209A-F16D-A0AC-99B8-24EA01F2C85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4C7D6F0-89EC-D02E-0B61-312003B0D9E4}"/>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75707FB5-5F75-AD0F-73F1-8FFAB287B20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dirty="0"/>
          </a:p>
        </p:txBody>
      </p:sp>
      <p:sp>
        <p:nvSpPr>
          <p:cNvPr id="11" name="Content Placeholder 10">
            <a:extLst>
              <a:ext uri="{FF2B5EF4-FFF2-40B4-BE49-F238E27FC236}">
                <a16:creationId xmlns:a16="http://schemas.microsoft.com/office/drawing/2014/main" id="{1B5DD379-E563-20FB-B4F4-6E333F4F67A2}"/>
              </a:ext>
            </a:extLst>
          </p:cNvPr>
          <p:cNvSpPr>
            <a:spLocks noGrp="1"/>
          </p:cNvSpPr>
          <p:nvPr>
            <p:ph sz="quarter" idx="13"/>
          </p:nvPr>
        </p:nvSpPr>
        <p:spPr>
          <a:xfrm>
            <a:off x="370663" y="1131351"/>
            <a:ext cx="11335783" cy="1632169"/>
          </a:xfrm>
        </p:spPr>
        <p:txBody>
          <a:bodyPr/>
          <a:lstStyle/>
          <a:p>
            <a:r>
              <a:rPr lang="en-US" sz="2000" dirty="0"/>
              <a:t>Here is the record in Primo VE full display</a:t>
            </a:r>
          </a:p>
          <a:p>
            <a:endParaRPr lang="en-US" sz="2000" dirty="0"/>
          </a:p>
        </p:txBody>
      </p:sp>
      <p:sp>
        <p:nvSpPr>
          <p:cNvPr id="6" name="Rectangle 5">
            <a:extLst>
              <a:ext uri="{FF2B5EF4-FFF2-40B4-BE49-F238E27FC236}">
                <a16:creationId xmlns:a16="http://schemas.microsoft.com/office/drawing/2014/main" id="{ADBEB0E2-4D72-042E-8812-354AF9910D1C}"/>
              </a:ext>
            </a:extLst>
          </p:cNvPr>
          <p:cNvSpPr/>
          <p:nvPr/>
        </p:nvSpPr>
        <p:spPr>
          <a:xfrm>
            <a:off x="2936240" y="2895600"/>
            <a:ext cx="6400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3" name="Picture 2">
            <a:extLst>
              <a:ext uri="{FF2B5EF4-FFF2-40B4-BE49-F238E27FC236}">
                <a16:creationId xmlns:a16="http://schemas.microsoft.com/office/drawing/2014/main" id="{16F26347-0830-DE6D-AC39-15BFEFCCB8B0}"/>
              </a:ext>
            </a:extLst>
          </p:cNvPr>
          <p:cNvPicPr>
            <a:picLocks noChangeAspect="1"/>
          </p:cNvPicPr>
          <p:nvPr/>
        </p:nvPicPr>
        <p:blipFill>
          <a:blip r:embed="rId2"/>
          <a:stretch>
            <a:fillRect/>
          </a:stretch>
        </p:blipFill>
        <p:spPr>
          <a:xfrm>
            <a:off x="918152" y="1721717"/>
            <a:ext cx="10240804" cy="4734586"/>
          </a:xfrm>
          <a:prstGeom prst="rect">
            <a:avLst/>
          </a:prstGeom>
          <a:ln>
            <a:solidFill>
              <a:schemeClr val="tx1"/>
            </a:solidFill>
          </a:ln>
        </p:spPr>
      </p:pic>
      <p:sp>
        <p:nvSpPr>
          <p:cNvPr id="5" name="Rectangle 4">
            <a:extLst>
              <a:ext uri="{FF2B5EF4-FFF2-40B4-BE49-F238E27FC236}">
                <a16:creationId xmlns:a16="http://schemas.microsoft.com/office/drawing/2014/main" id="{C83249A4-7E73-CF4B-5831-E9419D72992E}"/>
              </a:ext>
            </a:extLst>
          </p:cNvPr>
          <p:cNvSpPr/>
          <p:nvPr/>
        </p:nvSpPr>
        <p:spPr>
          <a:xfrm>
            <a:off x="2580640" y="2661920"/>
            <a:ext cx="1513840" cy="4775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D3A02A0B-5718-A913-0FAC-AB65755408E6}"/>
              </a:ext>
            </a:extLst>
          </p:cNvPr>
          <p:cNvSpPr/>
          <p:nvPr/>
        </p:nvSpPr>
        <p:spPr>
          <a:xfrm>
            <a:off x="2590800" y="5872480"/>
            <a:ext cx="2011680" cy="4775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E9629F83-B766-80D3-949F-A29CA59CFD31}"/>
              </a:ext>
            </a:extLst>
          </p:cNvPr>
          <p:cNvSpPr txBox="1"/>
          <p:nvPr/>
        </p:nvSpPr>
        <p:spPr>
          <a:xfrm>
            <a:off x="7396480" y="2387600"/>
            <a:ext cx="3088640" cy="772160"/>
          </a:xfrm>
          <a:prstGeom prst="rect">
            <a:avLst/>
          </a:prstGeom>
          <a:solidFill>
            <a:srgbClr val="FFFF00"/>
          </a:solidFill>
          <a:ln>
            <a:solidFill>
              <a:schemeClr val="tx1"/>
            </a:solidFill>
          </a:ln>
        </p:spPr>
        <p:txBody>
          <a:bodyPr wrap="square" rtlCol="0">
            <a:noAutofit/>
          </a:bodyPr>
          <a:lstStyle/>
          <a:p>
            <a:pPr algn="l"/>
            <a:r>
              <a:rPr lang="en-US" sz="1400" dirty="0"/>
              <a:t>Note that if and how the 880 fields display in Primo depends on the Primo display normalization rules.</a:t>
            </a:r>
          </a:p>
        </p:txBody>
      </p:sp>
    </p:spTree>
    <p:extLst>
      <p:ext uri="{BB962C8B-B14F-4D97-AF65-F5344CB8AC3E}">
        <p14:creationId xmlns:p14="http://schemas.microsoft.com/office/powerpoint/2010/main" val="3680723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EB899-6BA2-A0DF-17D0-EB3E32F60A4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82159D7-6901-DF69-5681-8A6CFEA78F89}"/>
              </a:ext>
            </a:extLst>
          </p:cNvPr>
          <p:cNvPicPr>
            <a:picLocks noChangeAspect="1"/>
          </p:cNvPicPr>
          <p:nvPr/>
        </p:nvPicPr>
        <p:blipFill>
          <a:blip r:embed="rId2"/>
          <a:stretch>
            <a:fillRect/>
          </a:stretch>
        </p:blipFill>
        <p:spPr>
          <a:xfrm>
            <a:off x="0" y="1644077"/>
            <a:ext cx="12192000" cy="4504566"/>
          </a:xfrm>
          <a:prstGeom prst="rect">
            <a:avLst/>
          </a:prstGeom>
          <a:ln>
            <a:solidFill>
              <a:schemeClr val="tx1"/>
            </a:solidFill>
          </a:ln>
        </p:spPr>
      </p:pic>
      <p:sp>
        <p:nvSpPr>
          <p:cNvPr id="10" name="Title 9">
            <a:extLst>
              <a:ext uri="{FF2B5EF4-FFF2-40B4-BE49-F238E27FC236}">
                <a16:creationId xmlns:a16="http://schemas.microsoft.com/office/drawing/2014/main" id="{86F84036-8374-F214-B681-00ED3D4353FB}"/>
              </a:ext>
            </a:extLst>
          </p:cNvPr>
          <p:cNvSpPr>
            <a:spLocks noGrp="1"/>
          </p:cNvSpPr>
          <p:nvPr>
            <p:ph type="title"/>
          </p:nvPr>
        </p:nvSpPr>
        <p:spPr/>
        <p:txBody>
          <a:bodyPr/>
          <a:lstStyle/>
          <a:p>
            <a:r>
              <a:rPr lang="en-US" sz="3000" dirty="0"/>
              <a:t>Adding an 880 to a bibliographic record in the Metadata Editor</a:t>
            </a:r>
            <a:endParaRPr lang="en-NL" sz="3000" dirty="0"/>
          </a:p>
        </p:txBody>
      </p:sp>
      <p:sp>
        <p:nvSpPr>
          <p:cNvPr id="9" name="Slide Number Placeholder 5">
            <a:extLst>
              <a:ext uri="{FF2B5EF4-FFF2-40B4-BE49-F238E27FC236}">
                <a16:creationId xmlns:a16="http://schemas.microsoft.com/office/drawing/2014/main" id="{C8E15C00-B55B-6F7C-B487-38A68307F95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dirty="0"/>
          </a:p>
        </p:txBody>
      </p:sp>
      <p:sp>
        <p:nvSpPr>
          <p:cNvPr id="11" name="Content Placeholder 10">
            <a:extLst>
              <a:ext uri="{FF2B5EF4-FFF2-40B4-BE49-F238E27FC236}">
                <a16:creationId xmlns:a16="http://schemas.microsoft.com/office/drawing/2014/main" id="{E88627FB-A95B-5C7C-C1DA-F113983FB05E}"/>
              </a:ext>
            </a:extLst>
          </p:cNvPr>
          <p:cNvSpPr>
            <a:spLocks noGrp="1"/>
          </p:cNvSpPr>
          <p:nvPr>
            <p:ph sz="quarter" idx="13"/>
          </p:nvPr>
        </p:nvSpPr>
        <p:spPr>
          <a:xfrm>
            <a:off x="370663" y="1131351"/>
            <a:ext cx="11335783" cy="514569"/>
          </a:xfrm>
        </p:spPr>
        <p:txBody>
          <a:bodyPr/>
          <a:lstStyle/>
          <a:p>
            <a:r>
              <a:rPr lang="en-US" sz="2000" dirty="0"/>
              <a:t>Here is the record in Primo VE "display source record"</a:t>
            </a:r>
          </a:p>
          <a:p>
            <a:endParaRPr lang="en-US" sz="2000" dirty="0"/>
          </a:p>
        </p:txBody>
      </p:sp>
      <p:sp>
        <p:nvSpPr>
          <p:cNvPr id="6" name="Rectangle 5">
            <a:extLst>
              <a:ext uri="{FF2B5EF4-FFF2-40B4-BE49-F238E27FC236}">
                <a16:creationId xmlns:a16="http://schemas.microsoft.com/office/drawing/2014/main" id="{D81542E9-F6EE-1270-3285-4C10E5D8ACDA}"/>
              </a:ext>
            </a:extLst>
          </p:cNvPr>
          <p:cNvSpPr/>
          <p:nvPr/>
        </p:nvSpPr>
        <p:spPr>
          <a:xfrm>
            <a:off x="0" y="3662680"/>
            <a:ext cx="284480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1C2A4D55-7207-0991-0A3C-2A430831004B}"/>
              </a:ext>
            </a:extLst>
          </p:cNvPr>
          <p:cNvSpPr/>
          <p:nvPr/>
        </p:nvSpPr>
        <p:spPr>
          <a:xfrm>
            <a:off x="-10160" y="5369560"/>
            <a:ext cx="355600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4728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A0B94-3806-07E7-C922-90D157E88A3F}"/>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87A1D781-15A7-90B0-1EEE-B4A9B257D3FA}"/>
              </a:ext>
            </a:extLst>
          </p:cNvPr>
          <p:cNvSpPr>
            <a:spLocks noGrp="1"/>
          </p:cNvSpPr>
          <p:nvPr>
            <p:ph type="body" sz="quarter" idx="16"/>
          </p:nvPr>
        </p:nvSpPr>
        <p:spPr>
          <a:xfrm>
            <a:off x="1" y="1934977"/>
            <a:ext cx="12192000" cy="1567891"/>
          </a:xfrm>
        </p:spPr>
        <p:txBody>
          <a:bodyPr/>
          <a:lstStyle/>
          <a:p>
            <a:r>
              <a:rPr lang="en-US" sz="3200" dirty="0"/>
              <a:t>Adding an 880 to a bibliographic record during import</a:t>
            </a:r>
            <a:endParaRPr lang="en-NL" sz="3200" dirty="0"/>
          </a:p>
        </p:txBody>
      </p:sp>
      <p:sp>
        <p:nvSpPr>
          <p:cNvPr id="18" name="Slide Number Placeholder 5">
            <a:extLst>
              <a:ext uri="{FF2B5EF4-FFF2-40B4-BE49-F238E27FC236}">
                <a16:creationId xmlns:a16="http://schemas.microsoft.com/office/drawing/2014/main" id="{E0CCED3B-2134-6DFA-EF46-4E728A6BBE3F}"/>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33</a:t>
            </a:fld>
            <a:endParaRPr lang="en-GB" dirty="0">
              <a:solidFill>
                <a:schemeClr val="bg1"/>
              </a:solidFill>
            </a:endParaRPr>
          </a:p>
        </p:txBody>
      </p:sp>
    </p:spTree>
    <p:extLst>
      <p:ext uri="{BB962C8B-B14F-4D97-AF65-F5344CB8AC3E}">
        <p14:creationId xmlns:p14="http://schemas.microsoft.com/office/powerpoint/2010/main" val="1106701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0AB35-974B-4766-5E21-8F51DF58A7D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BD53512-49B1-C3C7-7DDB-D496532AD560}"/>
              </a:ext>
            </a:extLst>
          </p:cNvPr>
          <p:cNvSpPr>
            <a:spLocks noGrp="1"/>
          </p:cNvSpPr>
          <p:nvPr>
            <p:ph type="title"/>
          </p:nvPr>
        </p:nvSpPr>
        <p:spPr/>
        <p:txBody>
          <a:bodyPr/>
          <a:lstStyle/>
          <a:p>
            <a:r>
              <a:rPr lang="en-US" sz="3000" dirty="0"/>
              <a:t>Adding an 880 to a bibliographic record during import</a:t>
            </a:r>
            <a:endParaRPr lang="en-NL" sz="3000" dirty="0"/>
          </a:p>
        </p:txBody>
      </p:sp>
      <p:sp>
        <p:nvSpPr>
          <p:cNvPr id="9" name="Slide Number Placeholder 5">
            <a:extLst>
              <a:ext uri="{FF2B5EF4-FFF2-40B4-BE49-F238E27FC236}">
                <a16:creationId xmlns:a16="http://schemas.microsoft.com/office/drawing/2014/main" id="{08E4D52A-2EB8-6FBC-570A-3C033CF291A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dirty="0"/>
          </a:p>
        </p:txBody>
      </p:sp>
      <p:sp>
        <p:nvSpPr>
          <p:cNvPr id="11" name="Content Placeholder 10">
            <a:extLst>
              <a:ext uri="{FF2B5EF4-FFF2-40B4-BE49-F238E27FC236}">
                <a16:creationId xmlns:a16="http://schemas.microsoft.com/office/drawing/2014/main" id="{301F6C67-1E34-DC89-07E6-222DB40A22FB}"/>
              </a:ext>
            </a:extLst>
          </p:cNvPr>
          <p:cNvSpPr>
            <a:spLocks noGrp="1"/>
          </p:cNvSpPr>
          <p:nvPr>
            <p:ph sz="quarter" idx="13"/>
          </p:nvPr>
        </p:nvSpPr>
        <p:spPr>
          <a:xfrm>
            <a:off x="370663" y="1131351"/>
            <a:ext cx="11335783" cy="1632169"/>
          </a:xfrm>
        </p:spPr>
        <p:txBody>
          <a:bodyPr/>
          <a:lstStyle/>
          <a:p>
            <a:r>
              <a:rPr lang="en-US" sz="2000" dirty="0"/>
              <a:t>Earlier we showed that when a record in Alma which has an Alternate Graphic Representation is exported, the exported record has an 880 field for each Alternate Graphic Representation.</a:t>
            </a:r>
          </a:p>
          <a:p>
            <a:r>
              <a:rPr lang="en-US" sz="2000" dirty="0"/>
              <a:t>Therefore, if we import a record which has 880 fields (which are properly formatted) then the imported record in Alma will have the Alternate Graphic Representations.</a:t>
            </a:r>
          </a:p>
          <a:p>
            <a:endParaRPr lang="en-US" sz="2000" dirty="0"/>
          </a:p>
        </p:txBody>
      </p:sp>
    </p:spTree>
    <p:extLst>
      <p:ext uri="{BB962C8B-B14F-4D97-AF65-F5344CB8AC3E}">
        <p14:creationId xmlns:p14="http://schemas.microsoft.com/office/powerpoint/2010/main" val="3187960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FCAB6-1D52-EC1A-0194-398AEB774E4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9DF5CC6-8023-375A-B646-85F2DE6D9030}"/>
              </a:ext>
            </a:extLst>
          </p:cNvPr>
          <p:cNvSpPr>
            <a:spLocks noGrp="1"/>
          </p:cNvSpPr>
          <p:nvPr>
            <p:ph type="title"/>
          </p:nvPr>
        </p:nvSpPr>
        <p:spPr/>
        <p:txBody>
          <a:bodyPr/>
          <a:lstStyle/>
          <a:p>
            <a:r>
              <a:rPr lang="en-US" sz="3000" dirty="0"/>
              <a:t>Adding an 880 to a bibliographic record during import</a:t>
            </a:r>
            <a:endParaRPr lang="en-NL" sz="3000" dirty="0"/>
          </a:p>
        </p:txBody>
      </p:sp>
      <p:sp>
        <p:nvSpPr>
          <p:cNvPr id="9" name="Slide Number Placeholder 5">
            <a:extLst>
              <a:ext uri="{FF2B5EF4-FFF2-40B4-BE49-F238E27FC236}">
                <a16:creationId xmlns:a16="http://schemas.microsoft.com/office/drawing/2014/main" id="{4E9D86D9-878F-9AD5-6D7D-6969FA68856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dirty="0"/>
          </a:p>
        </p:txBody>
      </p:sp>
      <p:sp>
        <p:nvSpPr>
          <p:cNvPr id="11" name="Content Placeholder 10">
            <a:extLst>
              <a:ext uri="{FF2B5EF4-FFF2-40B4-BE49-F238E27FC236}">
                <a16:creationId xmlns:a16="http://schemas.microsoft.com/office/drawing/2014/main" id="{F725337D-0D3D-A3ED-B2D8-CE32E855F382}"/>
              </a:ext>
            </a:extLst>
          </p:cNvPr>
          <p:cNvSpPr>
            <a:spLocks noGrp="1"/>
          </p:cNvSpPr>
          <p:nvPr>
            <p:ph sz="quarter" idx="13"/>
          </p:nvPr>
        </p:nvSpPr>
        <p:spPr>
          <a:xfrm>
            <a:off x="370663" y="1131351"/>
            <a:ext cx="11335783" cy="1205449"/>
          </a:xfrm>
        </p:spPr>
        <p:txBody>
          <a:bodyPr/>
          <a:lstStyle/>
          <a:p>
            <a:r>
              <a:rPr lang="en-US" sz="2000" dirty="0"/>
              <a:t>Here is (part of) the MARC XML for title "The contribution of agriculture to the process of economic growth in Taiwan".</a:t>
            </a:r>
          </a:p>
          <a:p>
            <a:r>
              <a:rPr lang="en-US" sz="2000" dirty="0"/>
              <a:t>We see the 880 fields for the 100 and 245 fields.</a:t>
            </a:r>
          </a:p>
          <a:p>
            <a:endParaRPr lang="en-US" sz="2000" dirty="0"/>
          </a:p>
        </p:txBody>
      </p:sp>
      <p:sp>
        <p:nvSpPr>
          <p:cNvPr id="2" name="TextBox 1">
            <a:extLst>
              <a:ext uri="{FF2B5EF4-FFF2-40B4-BE49-F238E27FC236}">
                <a16:creationId xmlns:a16="http://schemas.microsoft.com/office/drawing/2014/main" id="{9554822D-2C0C-C34B-512B-E98F68788E85}"/>
              </a:ext>
            </a:extLst>
          </p:cNvPr>
          <p:cNvSpPr txBox="1"/>
          <p:nvPr/>
        </p:nvSpPr>
        <p:spPr>
          <a:xfrm>
            <a:off x="327752" y="2336800"/>
            <a:ext cx="11421604" cy="3932813"/>
          </a:xfrm>
          <a:prstGeom prst="rect">
            <a:avLst/>
          </a:prstGeom>
          <a:solidFill>
            <a:schemeClr val="bg1"/>
          </a:solidFill>
          <a:ln>
            <a:solidFill>
              <a:schemeClr val="accent2"/>
            </a:solidFill>
          </a:ln>
        </p:spPr>
        <p:txBody>
          <a:bodyPr wrap="square" rtlCol="0">
            <a:noAutofit/>
          </a:bodyPr>
          <a:lstStyle/>
          <a:p>
            <a:r>
              <a:rPr lang="en-US" sz="1200" dirty="0"/>
              <a:t>&lt;datafield tag="</a:t>
            </a:r>
            <a:r>
              <a:rPr lang="en-US" sz="1200" dirty="0">
                <a:highlight>
                  <a:srgbClr val="FFFF00"/>
                </a:highlight>
              </a:rPr>
              <a:t>100</a:t>
            </a:r>
            <a:r>
              <a:rPr lang="en-US" sz="1200" dirty="0"/>
              <a:t>" ind1="1" ind2=" "&gt;	</a:t>
            </a:r>
          </a:p>
          <a:p>
            <a:r>
              <a:rPr lang="en-US" sz="1200" dirty="0"/>
              <a:t>   &lt;subfield code="6"&gt;</a:t>
            </a:r>
            <a:r>
              <a:rPr lang="en-US" sz="1200" dirty="0">
                <a:highlight>
                  <a:srgbClr val="FFFF00"/>
                </a:highlight>
              </a:rPr>
              <a:t>880</a:t>
            </a:r>
            <a:r>
              <a:rPr lang="en-US" sz="1200" dirty="0"/>
              <a:t>-01&lt;/subfield&gt;	</a:t>
            </a:r>
          </a:p>
          <a:p>
            <a:r>
              <a:rPr lang="en-US" sz="1200" dirty="0"/>
              <a:t>   &lt;subfield code="a"&gt;Lee, Yung-Chung.&lt;/subfield&gt;</a:t>
            </a:r>
          </a:p>
          <a:p>
            <a:r>
              <a:rPr lang="en-US" sz="1200" dirty="0"/>
              <a:t>&lt;/datafield&gt;</a:t>
            </a:r>
          </a:p>
          <a:p>
            <a:endParaRPr lang="en-US" sz="1200" dirty="0"/>
          </a:p>
          <a:p>
            <a:r>
              <a:rPr lang="en-US" sz="1200" dirty="0"/>
              <a:t>&lt;datafield tag="</a:t>
            </a:r>
            <a:r>
              <a:rPr lang="en-US" sz="1200" dirty="0">
                <a:highlight>
                  <a:srgbClr val="FFFF00"/>
                </a:highlight>
              </a:rPr>
              <a:t>880</a:t>
            </a:r>
            <a:r>
              <a:rPr lang="en-US" sz="1200" dirty="0"/>
              <a:t>" ind1="1" ind2=" "&gt;	</a:t>
            </a:r>
          </a:p>
          <a:p>
            <a:r>
              <a:rPr lang="en-US" sz="1200" dirty="0"/>
              <a:t>   &lt;subfield code="6"&gt;</a:t>
            </a:r>
            <a:r>
              <a:rPr lang="en-US" sz="1200" dirty="0">
                <a:highlight>
                  <a:srgbClr val="FFFF00"/>
                </a:highlight>
              </a:rPr>
              <a:t>100</a:t>
            </a:r>
            <a:r>
              <a:rPr lang="en-US" sz="1200" dirty="0"/>
              <a:t>-01/$1&lt;/subfield&gt;	</a:t>
            </a:r>
          </a:p>
          <a:p>
            <a:r>
              <a:rPr lang="en-US" sz="1200" dirty="0"/>
              <a:t>   &lt;subfield code="a"&gt;</a:t>
            </a:r>
            <a:r>
              <a:rPr lang="ja-JP" altLang="en-US" sz="1200" dirty="0"/>
              <a:t>李</a:t>
            </a:r>
            <a:r>
              <a:rPr lang="en-US" altLang="ja-JP" sz="1200" dirty="0"/>
              <a:t>, </a:t>
            </a:r>
            <a:r>
              <a:rPr lang="ja-JP" altLang="en-US" sz="1200" dirty="0"/>
              <a:t>永彰</a:t>
            </a:r>
            <a:r>
              <a:rPr lang="en-US" altLang="ja-JP" sz="1200" dirty="0"/>
              <a:t>&lt;/</a:t>
            </a:r>
            <a:r>
              <a:rPr lang="en-US" sz="1200" dirty="0"/>
              <a:t>subfield&gt;</a:t>
            </a:r>
          </a:p>
          <a:p>
            <a:r>
              <a:rPr lang="en-US" sz="1200" dirty="0"/>
              <a:t>&lt;/datafield&gt;</a:t>
            </a:r>
          </a:p>
          <a:p>
            <a:endParaRPr lang="en-US" sz="1200" dirty="0"/>
          </a:p>
          <a:p>
            <a:r>
              <a:rPr lang="en-US" sz="1200" dirty="0"/>
              <a:t>&lt;datafield tag="</a:t>
            </a:r>
            <a:r>
              <a:rPr lang="en-US" sz="1200" dirty="0">
                <a:highlight>
                  <a:srgbClr val="FFFF00"/>
                </a:highlight>
              </a:rPr>
              <a:t>245</a:t>
            </a:r>
            <a:r>
              <a:rPr lang="en-US" sz="1200" dirty="0"/>
              <a:t>" ind1="1" ind2="4"&gt;	</a:t>
            </a:r>
          </a:p>
          <a:p>
            <a:r>
              <a:rPr lang="en-US" sz="1200" dirty="0"/>
              <a:t>   &lt;subfield code="6"&gt;</a:t>
            </a:r>
            <a:r>
              <a:rPr lang="en-US" sz="1200" dirty="0">
                <a:highlight>
                  <a:srgbClr val="FFFF00"/>
                </a:highlight>
              </a:rPr>
              <a:t>880</a:t>
            </a:r>
            <a:r>
              <a:rPr lang="en-US" sz="1200" dirty="0"/>
              <a:t>-02&lt;/subfield&gt;	</a:t>
            </a:r>
          </a:p>
          <a:p>
            <a:r>
              <a:rPr lang="en-US" sz="1200" dirty="0"/>
              <a:t>   &lt;subfield code="a"&gt;The contribution of agriculture to the process of economic growth in Taiwan /&lt;/subfield&gt;	</a:t>
            </a:r>
          </a:p>
          <a:p>
            <a:r>
              <a:rPr lang="en-US" sz="1200" dirty="0"/>
              <a:t>   &lt;subfield code="c"&gt;Yung-Chang Lee.&lt;/subfield&gt;</a:t>
            </a:r>
          </a:p>
          <a:p>
            <a:r>
              <a:rPr lang="en-US" sz="1200" dirty="0"/>
              <a:t>&lt;/datafield&gt;</a:t>
            </a:r>
          </a:p>
          <a:p>
            <a:endParaRPr lang="en-US" sz="1200" dirty="0"/>
          </a:p>
          <a:p>
            <a:r>
              <a:rPr lang="en-US" sz="1200" dirty="0"/>
              <a:t>&lt;datafield tag="</a:t>
            </a:r>
            <a:r>
              <a:rPr lang="en-US" sz="1200" dirty="0">
                <a:highlight>
                  <a:srgbClr val="FFFF00"/>
                </a:highlight>
              </a:rPr>
              <a:t>880</a:t>
            </a:r>
            <a:r>
              <a:rPr lang="en-US" sz="1200" dirty="0"/>
              <a:t>" ind1="1" ind2="4"&gt;	</a:t>
            </a:r>
          </a:p>
          <a:p>
            <a:r>
              <a:rPr lang="en-US" sz="1200" dirty="0"/>
              <a:t>   &lt;subfield code="6"&gt;</a:t>
            </a:r>
            <a:r>
              <a:rPr lang="en-US" sz="1200" dirty="0">
                <a:highlight>
                  <a:srgbClr val="FFFF00"/>
                </a:highlight>
              </a:rPr>
              <a:t>245</a:t>
            </a:r>
            <a:r>
              <a:rPr lang="en-US" sz="1200" dirty="0"/>
              <a:t>-02/$1&lt;/subfield&gt;	</a:t>
            </a:r>
          </a:p>
          <a:p>
            <a:r>
              <a:rPr lang="en-US" sz="1200" dirty="0"/>
              <a:t>   &lt;subfield code="a"&gt;</a:t>
            </a:r>
            <a:r>
              <a:rPr lang="ja-JP" altLang="en-US" sz="1200" dirty="0"/>
              <a:t>臺灣農業在經濟發展過程中的貢獻 </a:t>
            </a:r>
            <a:r>
              <a:rPr lang="en-US" altLang="ja-JP" sz="1200" dirty="0"/>
              <a:t>/&lt;/</a:t>
            </a:r>
            <a:r>
              <a:rPr lang="en-US" sz="1200" dirty="0"/>
              <a:t>subfield&gt;	</a:t>
            </a:r>
          </a:p>
          <a:p>
            <a:r>
              <a:rPr lang="en-US" sz="1200" dirty="0"/>
              <a:t>   &lt;subfield code="c"&gt;</a:t>
            </a:r>
            <a:r>
              <a:rPr lang="ja-JP" altLang="en-US" sz="1200" dirty="0"/>
              <a:t>李永彰</a:t>
            </a:r>
            <a:r>
              <a:rPr lang="en-US" altLang="ja-JP" sz="1200" dirty="0"/>
              <a:t>&lt;/</a:t>
            </a:r>
            <a:r>
              <a:rPr lang="en-US" sz="1200" dirty="0"/>
              <a:t>subfield&gt;</a:t>
            </a:r>
          </a:p>
          <a:p>
            <a:r>
              <a:rPr lang="en-US" sz="1200" dirty="0"/>
              <a:t>&lt;/datafield&gt;</a:t>
            </a:r>
          </a:p>
        </p:txBody>
      </p:sp>
    </p:spTree>
    <p:extLst>
      <p:ext uri="{BB962C8B-B14F-4D97-AF65-F5344CB8AC3E}">
        <p14:creationId xmlns:p14="http://schemas.microsoft.com/office/powerpoint/2010/main" val="1033867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C5BB-16EA-2A3A-8403-01FFD9E9257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B4129CE-C5B2-AC49-9F04-81CF0507B227}"/>
              </a:ext>
            </a:extLst>
          </p:cNvPr>
          <p:cNvSpPr>
            <a:spLocks noGrp="1"/>
          </p:cNvSpPr>
          <p:nvPr>
            <p:ph type="title"/>
          </p:nvPr>
        </p:nvSpPr>
        <p:spPr/>
        <p:txBody>
          <a:bodyPr/>
          <a:lstStyle/>
          <a:p>
            <a:r>
              <a:rPr lang="en-US" sz="3000" dirty="0"/>
              <a:t>Adding an 880 to a bibliographic record during import</a:t>
            </a:r>
            <a:endParaRPr lang="en-NL" sz="3000" dirty="0"/>
          </a:p>
        </p:txBody>
      </p:sp>
      <p:sp>
        <p:nvSpPr>
          <p:cNvPr id="9" name="Slide Number Placeholder 5">
            <a:extLst>
              <a:ext uri="{FF2B5EF4-FFF2-40B4-BE49-F238E27FC236}">
                <a16:creationId xmlns:a16="http://schemas.microsoft.com/office/drawing/2014/main" id="{C25F4AE0-C15C-5530-B68E-05BB74376E6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dirty="0"/>
          </a:p>
        </p:txBody>
      </p:sp>
      <p:sp>
        <p:nvSpPr>
          <p:cNvPr id="11" name="Content Placeholder 10">
            <a:extLst>
              <a:ext uri="{FF2B5EF4-FFF2-40B4-BE49-F238E27FC236}">
                <a16:creationId xmlns:a16="http://schemas.microsoft.com/office/drawing/2014/main" id="{714E2879-A7A8-B051-3E9A-97753F537EAA}"/>
              </a:ext>
            </a:extLst>
          </p:cNvPr>
          <p:cNvSpPr>
            <a:spLocks noGrp="1"/>
          </p:cNvSpPr>
          <p:nvPr>
            <p:ph sz="quarter" idx="13"/>
          </p:nvPr>
        </p:nvSpPr>
        <p:spPr>
          <a:xfrm>
            <a:off x="370663" y="1131351"/>
            <a:ext cx="11335783" cy="1205449"/>
          </a:xfrm>
        </p:spPr>
        <p:txBody>
          <a:bodyPr/>
          <a:lstStyle/>
          <a:p>
            <a:r>
              <a:rPr lang="en-US" sz="2000" dirty="0"/>
              <a:t>The bibliographic record is imported to Alma</a:t>
            </a:r>
          </a:p>
          <a:p>
            <a:endParaRPr lang="en-US" sz="2000" dirty="0"/>
          </a:p>
        </p:txBody>
      </p:sp>
      <p:pic>
        <p:nvPicPr>
          <p:cNvPr id="6" name="Picture 5">
            <a:extLst>
              <a:ext uri="{FF2B5EF4-FFF2-40B4-BE49-F238E27FC236}">
                <a16:creationId xmlns:a16="http://schemas.microsoft.com/office/drawing/2014/main" id="{AFCA2295-A4E6-608F-5C68-F672A3EA9495}"/>
              </a:ext>
            </a:extLst>
          </p:cNvPr>
          <p:cNvPicPr>
            <a:picLocks noChangeAspect="1"/>
          </p:cNvPicPr>
          <p:nvPr/>
        </p:nvPicPr>
        <p:blipFill>
          <a:blip r:embed="rId2"/>
          <a:stretch>
            <a:fillRect/>
          </a:stretch>
        </p:blipFill>
        <p:spPr>
          <a:xfrm>
            <a:off x="0" y="2214625"/>
            <a:ext cx="12192000" cy="2428749"/>
          </a:xfrm>
          <a:prstGeom prst="rect">
            <a:avLst/>
          </a:prstGeom>
          <a:ln>
            <a:solidFill>
              <a:schemeClr val="tx1"/>
            </a:solidFill>
          </a:ln>
        </p:spPr>
      </p:pic>
      <p:sp>
        <p:nvSpPr>
          <p:cNvPr id="7" name="Rectangle 6">
            <a:extLst>
              <a:ext uri="{FF2B5EF4-FFF2-40B4-BE49-F238E27FC236}">
                <a16:creationId xmlns:a16="http://schemas.microsoft.com/office/drawing/2014/main" id="{13A07BD7-B6B6-8D19-44A7-1CF0F069D877}"/>
              </a:ext>
            </a:extLst>
          </p:cNvPr>
          <p:cNvSpPr/>
          <p:nvPr/>
        </p:nvSpPr>
        <p:spPr>
          <a:xfrm>
            <a:off x="1879600" y="4307840"/>
            <a:ext cx="995680" cy="3355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110A925-9CAA-DF7E-FA36-943B7EB99A4E}"/>
              </a:ext>
            </a:extLst>
          </p:cNvPr>
          <p:cNvSpPr/>
          <p:nvPr/>
        </p:nvSpPr>
        <p:spPr>
          <a:xfrm>
            <a:off x="8382000" y="4307840"/>
            <a:ext cx="1544320" cy="3355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163736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66241-1B95-9A26-3130-EBFE458BF4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DF8022-77BE-BD85-778A-9EFCDFBB8B2A}"/>
              </a:ext>
            </a:extLst>
          </p:cNvPr>
          <p:cNvPicPr>
            <a:picLocks noChangeAspect="1"/>
          </p:cNvPicPr>
          <p:nvPr/>
        </p:nvPicPr>
        <p:blipFill>
          <a:blip r:embed="rId2"/>
          <a:stretch>
            <a:fillRect/>
          </a:stretch>
        </p:blipFill>
        <p:spPr>
          <a:xfrm>
            <a:off x="1885362" y="2204866"/>
            <a:ext cx="8421275" cy="2448267"/>
          </a:xfrm>
          <a:prstGeom prst="rect">
            <a:avLst/>
          </a:prstGeom>
          <a:ln>
            <a:solidFill>
              <a:schemeClr val="tx1"/>
            </a:solidFill>
          </a:ln>
        </p:spPr>
      </p:pic>
      <p:sp>
        <p:nvSpPr>
          <p:cNvPr id="10" name="Title 9">
            <a:extLst>
              <a:ext uri="{FF2B5EF4-FFF2-40B4-BE49-F238E27FC236}">
                <a16:creationId xmlns:a16="http://schemas.microsoft.com/office/drawing/2014/main" id="{2B8C0FF0-6A81-2159-1F49-32C5F2AEEA00}"/>
              </a:ext>
            </a:extLst>
          </p:cNvPr>
          <p:cNvSpPr>
            <a:spLocks noGrp="1"/>
          </p:cNvSpPr>
          <p:nvPr>
            <p:ph type="title"/>
          </p:nvPr>
        </p:nvSpPr>
        <p:spPr/>
        <p:txBody>
          <a:bodyPr/>
          <a:lstStyle/>
          <a:p>
            <a:r>
              <a:rPr lang="en-US" sz="3000" dirty="0"/>
              <a:t>Adding an 880 to a bibliographic record during import</a:t>
            </a:r>
            <a:endParaRPr lang="en-NL" sz="3000" dirty="0"/>
          </a:p>
        </p:txBody>
      </p:sp>
      <p:sp>
        <p:nvSpPr>
          <p:cNvPr id="9" name="Slide Number Placeholder 5">
            <a:extLst>
              <a:ext uri="{FF2B5EF4-FFF2-40B4-BE49-F238E27FC236}">
                <a16:creationId xmlns:a16="http://schemas.microsoft.com/office/drawing/2014/main" id="{8C910FE7-5CB2-4F1D-E10F-D7DBA0253BA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dirty="0"/>
          </a:p>
        </p:txBody>
      </p:sp>
      <p:sp>
        <p:nvSpPr>
          <p:cNvPr id="11" name="Content Placeholder 10">
            <a:extLst>
              <a:ext uri="{FF2B5EF4-FFF2-40B4-BE49-F238E27FC236}">
                <a16:creationId xmlns:a16="http://schemas.microsoft.com/office/drawing/2014/main" id="{D0E3AE4D-4963-9074-AA6E-A293D90DBCD0}"/>
              </a:ext>
            </a:extLst>
          </p:cNvPr>
          <p:cNvSpPr>
            <a:spLocks noGrp="1"/>
          </p:cNvSpPr>
          <p:nvPr>
            <p:ph sz="quarter" idx="13"/>
          </p:nvPr>
        </p:nvSpPr>
        <p:spPr>
          <a:xfrm>
            <a:off x="370663" y="1131351"/>
            <a:ext cx="11335783" cy="1205449"/>
          </a:xfrm>
        </p:spPr>
        <p:txBody>
          <a:bodyPr/>
          <a:lstStyle/>
          <a:p>
            <a:r>
              <a:rPr lang="en-US" sz="2000" dirty="0"/>
              <a:t>The Alternate Graphic Representations have been imported</a:t>
            </a:r>
          </a:p>
          <a:p>
            <a:endParaRPr lang="en-US" sz="2000" dirty="0"/>
          </a:p>
        </p:txBody>
      </p:sp>
      <p:sp>
        <p:nvSpPr>
          <p:cNvPr id="7" name="Rectangle 6">
            <a:extLst>
              <a:ext uri="{FF2B5EF4-FFF2-40B4-BE49-F238E27FC236}">
                <a16:creationId xmlns:a16="http://schemas.microsoft.com/office/drawing/2014/main" id="{DD110036-13F5-AE9D-E67E-21CFCC374466}"/>
              </a:ext>
            </a:extLst>
          </p:cNvPr>
          <p:cNvSpPr/>
          <p:nvPr/>
        </p:nvSpPr>
        <p:spPr>
          <a:xfrm>
            <a:off x="3545840" y="3874117"/>
            <a:ext cx="3413760" cy="3355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9F6CE850-5BE5-4325-DAF5-EC7DF053CF96}"/>
              </a:ext>
            </a:extLst>
          </p:cNvPr>
          <p:cNvSpPr/>
          <p:nvPr/>
        </p:nvSpPr>
        <p:spPr>
          <a:xfrm>
            <a:off x="3505200" y="3074781"/>
            <a:ext cx="1544320" cy="3355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779457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A047ED-0DD0-A0D8-6D35-69A4F881D544}"/>
              </a:ext>
            </a:extLst>
          </p:cNvPr>
          <p:cNvSpPr txBox="1"/>
          <p:nvPr/>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spTree>
    <p:extLst>
      <p:ext uri="{BB962C8B-B14F-4D97-AF65-F5344CB8AC3E}">
        <p14:creationId xmlns:p14="http://schemas.microsoft.com/office/powerpoint/2010/main" val="427292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839688"/>
          </a:xfrm>
        </p:spPr>
        <p:txBody>
          <a:bodyPr/>
          <a:lstStyle/>
          <a:p>
            <a:pPr marL="457200" indent="-457200"/>
            <a:r>
              <a:rPr lang="en-US" sz="2000" dirty="0"/>
              <a:t>The 880 field in MARC is the "Alternate Graphic Representation".  </a:t>
            </a:r>
          </a:p>
          <a:p>
            <a:pPr marL="457200" indent="-457200"/>
            <a:r>
              <a:rPr lang="en-US" sz="2000" dirty="0"/>
              <a:t>The field 880 is defined as follows at </a:t>
            </a:r>
            <a:r>
              <a:rPr lang="en-US" sz="2000" u="sng" dirty="0">
                <a:hlinkClick r:id="rId2"/>
              </a:rPr>
              <a:t>http://www.loc.gov/marc/bibliographic/bd880.html</a:t>
            </a:r>
            <a:r>
              <a:rPr lang="en-US" sz="2000" dirty="0"/>
              <a:t>. </a:t>
            </a:r>
          </a:p>
        </p:txBody>
      </p:sp>
      <p:pic>
        <p:nvPicPr>
          <p:cNvPr id="3" name="Picture 2">
            <a:extLst>
              <a:ext uri="{FF2B5EF4-FFF2-40B4-BE49-F238E27FC236}">
                <a16:creationId xmlns:a16="http://schemas.microsoft.com/office/drawing/2014/main" id="{FB177E52-F18D-5826-FDA8-041F7A04F0E5}"/>
              </a:ext>
            </a:extLst>
          </p:cNvPr>
          <p:cNvPicPr>
            <a:picLocks noChangeAspect="1"/>
          </p:cNvPicPr>
          <p:nvPr/>
        </p:nvPicPr>
        <p:blipFill>
          <a:blip r:embed="rId3"/>
          <a:stretch>
            <a:fillRect/>
          </a:stretch>
        </p:blipFill>
        <p:spPr>
          <a:xfrm>
            <a:off x="1027992" y="2528762"/>
            <a:ext cx="10136015" cy="1800476"/>
          </a:xfrm>
          <a:prstGeom prst="rect">
            <a:avLst/>
          </a:prstGeom>
          <a:ln>
            <a:solidFill>
              <a:schemeClr val="tx1"/>
            </a:solidFill>
          </a:ln>
        </p:spPr>
      </p:pic>
    </p:spTree>
    <p:extLst>
      <p:ext uri="{BB962C8B-B14F-4D97-AF65-F5344CB8AC3E}">
        <p14:creationId xmlns:p14="http://schemas.microsoft.com/office/powerpoint/2010/main" val="365108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E466F1-D985-6D0F-CDCD-69B594D3B82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021E4AF-7201-04D5-0BA2-604EE4A2CB6F}"/>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C15802CC-90F6-4163-04FC-CE3619E08EF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2AC3CC5F-B675-BAC8-27FD-45D45453FCE4}"/>
              </a:ext>
            </a:extLst>
          </p:cNvPr>
          <p:cNvSpPr>
            <a:spLocks noGrp="1"/>
          </p:cNvSpPr>
          <p:nvPr>
            <p:ph sz="quarter" idx="13"/>
          </p:nvPr>
        </p:nvSpPr>
        <p:spPr>
          <a:xfrm>
            <a:off x="370663" y="1131352"/>
            <a:ext cx="11335783" cy="5055334"/>
          </a:xfrm>
        </p:spPr>
        <p:txBody>
          <a:bodyPr/>
          <a:lstStyle/>
          <a:p>
            <a:r>
              <a:rPr lang="en-US" sz="2000" dirty="0"/>
              <a:t>For example, in title "Compendium of medicinal plants used by the indigenous people of Taiwan" (which we will soon see) there are sets of </a:t>
            </a:r>
          </a:p>
          <a:p>
            <a:pPr lvl="1"/>
            <a:r>
              <a:rPr lang="en-US" sz="2000" dirty="0"/>
              <a:t>"245 and 880"</a:t>
            </a:r>
          </a:p>
          <a:p>
            <a:pPr lvl="1"/>
            <a:r>
              <a:rPr lang="en-US" sz="2000" dirty="0"/>
              <a:t>"440 and 880"</a:t>
            </a:r>
          </a:p>
          <a:p>
            <a:pPr lvl="1"/>
            <a:r>
              <a:rPr lang="en-US" sz="2000" dirty="0"/>
              <a:t>"710 and 880"</a:t>
            </a:r>
          </a:p>
          <a:p>
            <a:r>
              <a:rPr lang="en-US" sz="2000" dirty="0"/>
              <a:t>Each set of fields is connected with a subfield 6 which "points to" the other field which is the same field in a different script.</a:t>
            </a:r>
          </a:p>
          <a:p>
            <a:pPr marL="0" indent="0">
              <a:buNone/>
            </a:pPr>
            <a:endParaRPr lang="en-US" sz="2000" dirty="0"/>
          </a:p>
          <a:p>
            <a:endParaRPr lang="en-US" sz="2000" dirty="0"/>
          </a:p>
        </p:txBody>
      </p:sp>
    </p:spTree>
    <p:extLst>
      <p:ext uri="{BB962C8B-B14F-4D97-AF65-F5344CB8AC3E}">
        <p14:creationId xmlns:p14="http://schemas.microsoft.com/office/powerpoint/2010/main" val="377479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4844E8-D468-F574-304E-982CDF6EC9E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2481580-B344-8B95-BBF8-D5FA0287FD8D}"/>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15201CE2-DB64-5BE4-38CF-9416A83128D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4" name="Slide Number Placeholder 5">
            <a:extLst>
              <a:ext uri="{FF2B5EF4-FFF2-40B4-BE49-F238E27FC236}">
                <a16:creationId xmlns:a16="http://schemas.microsoft.com/office/drawing/2014/main" id="{8E724390-F8F6-EB7A-84A3-DE75C1F90C7C}"/>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6</a:t>
            </a:fld>
            <a:endParaRPr lang="en-GB" dirty="0"/>
          </a:p>
        </p:txBody>
      </p:sp>
      <p:pic>
        <p:nvPicPr>
          <p:cNvPr id="5" name="Picture 4">
            <a:extLst>
              <a:ext uri="{FF2B5EF4-FFF2-40B4-BE49-F238E27FC236}">
                <a16:creationId xmlns:a16="http://schemas.microsoft.com/office/drawing/2014/main" id="{45F07850-0E69-A5F9-42BA-2E576BA56A77}"/>
              </a:ext>
            </a:extLst>
          </p:cNvPr>
          <p:cNvPicPr>
            <a:picLocks noChangeAspect="1"/>
          </p:cNvPicPr>
          <p:nvPr/>
        </p:nvPicPr>
        <p:blipFill>
          <a:blip r:embed="rId2"/>
          <a:stretch>
            <a:fillRect/>
          </a:stretch>
        </p:blipFill>
        <p:spPr>
          <a:xfrm>
            <a:off x="623101" y="935717"/>
            <a:ext cx="10972800" cy="1533209"/>
          </a:xfrm>
          <a:prstGeom prst="rect">
            <a:avLst/>
          </a:prstGeom>
          <a:ln>
            <a:solidFill>
              <a:schemeClr val="tx1"/>
            </a:solidFill>
          </a:ln>
        </p:spPr>
      </p:pic>
      <p:pic>
        <p:nvPicPr>
          <p:cNvPr id="6" name="Picture 5">
            <a:extLst>
              <a:ext uri="{FF2B5EF4-FFF2-40B4-BE49-F238E27FC236}">
                <a16:creationId xmlns:a16="http://schemas.microsoft.com/office/drawing/2014/main" id="{9B810445-498B-575F-6E7F-3BEC0DC50DBB}"/>
              </a:ext>
            </a:extLst>
          </p:cNvPr>
          <p:cNvPicPr>
            <a:picLocks noChangeAspect="1"/>
          </p:cNvPicPr>
          <p:nvPr/>
        </p:nvPicPr>
        <p:blipFill>
          <a:blip r:embed="rId3"/>
          <a:stretch>
            <a:fillRect/>
          </a:stretch>
        </p:blipFill>
        <p:spPr>
          <a:xfrm>
            <a:off x="623101" y="2567294"/>
            <a:ext cx="10972800" cy="1932006"/>
          </a:xfrm>
          <a:prstGeom prst="rect">
            <a:avLst/>
          </a:prstGeom>
          <a:ln>
            <a:solidFill>
              <a:schemeClr val="tx1"/>
            </a:solidFill>
          </a:ln>
        </p:spPr>
      </p:pic>
      <p:pic>
        <p:nvPicPr>
          <p:cNvPr id="7" name="Picture 6">
            <a:extLst>
              <a:ext uri="{FF2B5EF4-FFF2-40B4-BE49-F238E27FC236}">
                <a16:creationId xmlns:a16="http://schemas.microsoft.com/office/drawing/2014/main" id="{D9E899ED-1475-6703-DE98-DA6F4295803B}"/>
              </a:ext>
            </a:extLst>
          </p:cNvPr>
          <p:cNvPicPr>
            <a:picLocks noChangeAspect="1"/>
          </p:cNvPicPr>
          <p:nvPr/>
        </p:nvPicPr>
        <p:blipFill>
          <a:blip r:embed="rId4"/>
          <a:stretch>
            <a:fillRect/>
          </a:stretch>
        </p:blipFill>
        <p:spPr>
          <a:xfrm>
            <a:off x="623101" y="4580095"/>
            <a:ext cx="10972800" cy="1948283"/>
          </a:xfrm>
          <a:prstGeom prst="rect">
            <a:avLst/>
          </a:prstGeom>
          <a:ln>
            <a:solidFill>
              <a:schemeClr val="tx1"/>
            </a:solidFill>
          </a:ln>
        </p:spPr>
      </p:pic>
      <p:sp>
        <p:nvSpPr>
          <p:cNvPr id="8" name="Rectangle 7">
            <a:extLst>
              <a:ext uri="{FF2B5EF4-FFF2-40B4-BE49-F238E27FC236}">
                <a16:creationId xmlns:a16="http://schemas.microsoft.com/office/drawing/2014/main" id="{5296F718-CB13-D9CB-8337-0D8FF4E5C860}"/>
              </a:ext>
            </a:extLst>
          </p:cNvPr>
          <p:cNvSpPr/>
          <p:nvPr/>
        </p:nvSpPr>
        <p:spPr>
          <a:xfrm>
            <a:off x="2509284" y="935717"/>
            <a:ext cx="457200" cy="191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60D48BE2-C3EA-ED4B-DE0D-62306531CACB}"/>
              </a:ext>
            </a:extLst>
          </p:cNvPr>
          <p:cNvSpPr/>
          <p:nvPr/>
        </p:nvSpPr>
        <p:spPr>
          <a:xfrm>
            <a:off x="2509284" y="2567294"/>
            <a:ext cx="457200" cy="250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6E5942F2-573D-5FDE-B1CE-C93217570B06}"/>
              </a:ext>
            </a:extLst>
          </p:cNvPr>
          <p:cNvSpPr/>
          <p:nvPr/>
        </p:nvSpPr>
        <p:spPr>
          <a:xfrm>
            <a:off x="2509284" y="1679944"/>
            <a:ext cx="457200" cy="191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2F576600-77AA-7D8A-7BDF-5122F3B77FF6}"/>
              </a:ext>
            </a:extLst>
          </p:cNvPr>
          <p:cNvSpPr/>
          <p:nvPr/>
        </p:nvSpPr>
        <p:spPr>
          <a:xfrm>
            <a:off x="2509284" y="3488424"/>
            <a:ext cx="457200" cy="250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44E51289-30D2-F4AA-B561-CAD803C9C060}"/>
              </a:ext>
            </a:extLst>
          </p:cNvPr>
          <p:cNvSpPr/>
          <p:nvPr/>
        </p:nvSpPr>
        <p:spPr>
          <a:xfrm>
            <a:off x="2509284" y="4580095"/>
            <a:ext cx="574158" cy="1939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0AE0F3EA-6004-A042-57C0-76F62E5AA821}"/>
              </a:ext>
            </a:extLst>
          </p:cNvPr>
          <p:cNvSpPr/>
          <p:nvPr/>
        </p:nvSpPr>
        <p:spPr>
          <a:xfrm>
            <a:off x="2509284" y="5337544"/>
            <a:ext cx="574158" cy="19392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TextBox 16">
            <a:extLst>
              <a:ext uri="{FF2B5EF4-FFF2-40B4-BE49-F238E27FC236}">
                <a16:creationId xmlns:a16="http://schemas.microsoft.com/office/drawing/2014/main" id="{F61D11FE-0D06-B7A9-0B59-33BA14E3E9B7}"/>
              </a:ext>
            </a:extLst>
          </p:cNvPr>
          <p:cNvSpPr txBox="1"/>
          <p:nvPr/>
        </p:nvSpPr>
        <p:spPr>
          <a:xfrm>
            <a:off x="6309360" y="2098106"/>
            <a:ext cx="5120640" cy="696016"/>
          </a:xfrm>
          <a:prstGeom prst="rect">
            <a:avLst/>
          </a:prstGeom>
          <a:solidFill>
            <a:srgbClr val="FFFF00"/>
          </a:solidFill>
          <a:ln>
            <a:solidFill>
              <a:schemeClr val="tx1"/>
            </a:solidFill>
          </a:ln>
        </p:spPr>
        <p:txBody>
          <a:bodyPr wrap="square" rtlCol="0">
            <a:noAutofit/>
          </a:bodyPr>
          <a:lstStyle/>
          <a:p>
            <a:r>
              <a:rPr lang="en-US" sz="1400" dirty="0"/>
              <a:t>Each set of fields is connected with a subfield 6 which "points to" the other field which is the same field in a different script.</a:t>
            </a:r>
          </a:p>
        </p:txBody>
      </p:sp>
      <p:sp>
        <p:nvSpPr>
          <p:cNvPr id="18" name="Rectangle 17">
            <a:extLst>
              <a:ext uri="{FF2B5EF4-FFF2-40B4-BE49-F238E27FC236}">
                <a16:creationId xmlns:a16="http://schemas.microsoft.com/office/drawing/2014/main" id="{CC523604-66AA-DE30-467C-5A127DF8452E}"/>
              </a:ext>
            </a:extLst>
          </p:cNvPr>
          <p:cNvSpPr/>
          <p:nvPr/>
        </p:nvSpPr>
        <p:spPr>
          <a:xfrm>
            <a:off x="2796363" y="1871278"/>
            <a:ext cx="1359077" cy="2571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8A99CC40-00D8-0A52-99E9-8C80ABE585B9}"/>
              </a:ext>
            </a:extLst>
          </p:cNvPr>
          <p:cNvSpPr/>
          <p:nvPr/>
        </p:nvSpPr>
        <p:spPr>
          <a:xfrm>
            <a:off x="2877643" y="3710238"/>
            <a:ext cx="1359077" cy="2571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0" name="Rectangle 19">
            <a:extLst>
              <a:ext uri="{FF2B5EF4-FFF2-40B4-BE49-F238E27FC236}">
                <a16:creationId xmlns:a16="http://schemas.microsoft.com/office/drawing/2014/main" id="{B65DD2C8-E029-22C9-3918-94A0220C0C21}"/>
              </a:ext>
            </a:extLst>
          </p:cNvPr>
          <p:cNvSpPr/>
          <p:nvPr/>
        </p:nvSpPr>
        <p:spPr>
          <a:xfrm>
            <a:off x="2938603" y="5528878"/>
            <a:ext cx="1359077" cy="2571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22" name="Straight Arrow Connector 21">
            <a:extLst>
              <a:ext uri="{FF2B5EF4-FFF2-40B4-BE49-F238E27FC236}">
                <a16:creationId xmlns:a16="http://schemas.microsoft.com/office/drawing/2014/main" id="{03500563-33DE-3197-62D5-6E7418CABA85}"/>
              </a:ext>
            </a:extLst>
          </p:cNvPr>
          <p:cNvCxnSpPr/>
          <p:nvPr/>
        </p:nvCxnSpPr>
        <p:spPr>
          <a:xfrm flipH="1" flipV="1">
            <a:off x="2938603" y="1127051"/>
            <a:ext cx="424357" cy="7442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17B058B-6F5B-8F3E-373F-63B221052844}"/>
              </a:ext>
            </a:extLst>
          </p:cNvPr>
          <p:cNvCxnSpPr/>
          <p:nvPr/>
        </p:nvCxnSpPr>
        <p:spPr>
          <a:xfrm flipH="1" flipV="1">
            <a:off x="2877643" y="2817628"/>
            <a:ext cx="485317" cy="8926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F1B2E8F-95DA-F7B8-8F57-7C43625D8512}"/>
              </a:ext>
            </a:extLst>
          </p:cNvPr>
          <p:cNvCxnSpPr/>
          <p:nvPr/>
        </p:nvCxnSpPr>
        <p:spPr>
          <a:xfrm flipH="1" flipV="1">
            <a:off x="3083442" y="4774019"/>
            <a:ext cx="411598" cy="7548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252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79969-A22D-B7CD-8696-A62D1F422705}"/>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F3973DB7-CDC0-9B1C-62D1-C71F2D783911}"/>
              </a:ext>
            </a:extLst>
          </p:cNvPr>
          <p:cNvSpPr>
            <a:spLocks noGrp="1"/>
          </p:cNvSpPr>
          <p:nvPr>
            <p:ph type="body" sz="quarter" idx="16"/>
          </p:nvPr>
        </p:nvSpPr>
        <p:spPr>
          <a:xfrm>
            <a:off x="1509823" y="1934977"/>
            <a:ext cx="9122735" cy="1567891"/>
          </a:xfrm>
        </p:spPr>
        <p:txBody>
          <a:bodyPr/>
          <a:lstStyle/>
          <a:p>
            <a:r>
              <a:rPr lang="en-US" dirty="0"/>
              <a:t>An invisible 880 exists in the record</a:t>
            </a:r>
          </a:p>
        </p:txBody>
      </p:sp>
      <p:sp>
        <p:nvSpPr>
          <p:cNvPr id="18" name="Slide Number Placeholder 5">
            <a:extLst>
              <a:ext uri="{FF2B5EF4-FFF2-40B4-BE49-F238E27FC236}">
                <a16:creationId xmlns:a16="http://schemas.microsoft.com/office/drawing/2014/main" id="{14FD8BB9-F2E6-19D5-87B8-4C36E69B4FF2}"/>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7</a:t>
            </a:fld>
            <a:endParaRPr lang="en-GB" dirty="0">
              <a:solidFill>
                <a:schemeClr val="bg1"/>
              </a:solidFill>
            </a:endParaRPr>
          </a:p>
        </p:txBody>
      </p:sp>
    </p:spTree>
    <p:extLst>
      <p:ext uri="{BB962C8B-B14F-4D97-AF65-F5344CB8AC3E}">
        <p14:creationId xmlns:p14="http://schemas.microsoft.com/office/powerpoint/2010/main" val="34945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5EE5DF-42E1-9498-F3C6-B73AE371799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7F8B27-21A2-754A-6EB9-15923840167C}"/>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45EE9EB7-7E7E-0CB7-527C-EB93B24097E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11" name="Content Placeholder 10">
            <a:extLst>
              <a:ext uri="{FF2B5EF4-FFF2-40B4-BE49-F238E27FC236}">
                <a16:creationId xmlns:a16="http://schemas.microsoft.com/office/drawing/2014/main" id="{97EC62C8-EC1B-82EE-3A96-C4572A273C28}"/>
              </a:ext>
            </a:extLst>
          </p:cNvPr>
          <p:cNvSpPr>
            <a:spLocks noGrp="1"/>
          </p:cNvSpPr>
          <p:nvPr>
            <p:ph sz="quarter" idx="13"/>
          </p:nvPr>
        </p:nvSpPr>
        <p:spPr>
          <a:xfrm>
            <a:off x="370663" y="1131352"/>
            <a:ext cx="11335783" cy="5055334"/>
          </a:xfrm>
        </p:spPr>
        <p:txBody>
          <a:bodyPr/>
          <a:lstStyle/>
          <a:p>
            <a:r>
              <a:rPr lang="en-US" sz="2000" dirty="0"/>
              <a:t>On the next slide, which shows the bibliographic record for title "Compendium of medicinal plants used by the indigenous people of Taiwan" in the </a:t>
            </a:r>
            <a:r>
              <a:rPr lang="en-US" sz="2000" b="1" dirty="0"/>
              <a:t>repository search results</a:t>
            </a:r>
            <a:endParaRPr lang="en-US" sz="2000" dirty="0"/>
          </a:p>
          <a:p>
            <a:pPr lvl="1"/>
            <a:r>
              <a:rPr lang="en-US" sz="2000" dirty="0"/>
              <a:t>We </a:t>
            </a:r>
            <a:r>
              <a:rPr lang="en-US" sz="2000" b="1" dirty="0"/>
              <a:t>do</a:t>
            </a:r>
            <a:r>
              <a:rPr lang="en-US" sz="2000" dirty="0"/>
              <a:t> see the 245, 440 and 710 in the original and in the Alternate Graphic Representation, </a:t>
            </a:r>
          </a:p>
          <a:p>
            <a:pPr lvl="1"/>
            <a:r>
              <a:rPr lang="en-US" sz="2000" dirty="0"/>
              <a:t>We do </a:t>
            </a:r>
            <a:r>
              <a:rPr lang="en-US" sz="2000" b="1" dirty="0"/>
              <a:t>not</a:t>
            </a:r>
            <a:r>
              <a:rPr lang="en-US" sz="2000" dirty="0"/>
              <a:t> see the 880 field.</a:t>
            </a:r>
          </a:p>
          <a:p>
            <a:endParaRPr lang="en-US" sz="2000" dirty="0"/>
          </a:p>
          <a:p>
            <a:endParaRPr lang="en-US" sz="2000" dirty="0"/>
          </a:p>
        </p:txBody>
      </p:sp>
    </p:spTree>
    <p:extLst>
      <p:ext uri="{BB962C8B-B14F-4D97-AF65-F5344CB8AC3E}">
        <p14:creationId xmlns:p14="http://schemas.microsoft.com/office/powerpoint/2010/main" val="703451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EA88F8-273D-6433-D7D3-FFDF5A03306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718C3E7-BEA0-1CC1-FB47-72989D11C21F}"/>
              </a:ext>
            </a:extLst>
          </p:cNvPr>
          <p:cNvSpPr>
            <a:spLocks noGrp="1"/>
          </p:cNvSpPr>
          <p:nvPr>
            <p:ph type="title"/>
          </p:nvPr>
        </p:nvSpPr>
        <p:spPr/>
        <p:txBody>
          <a:bodyPr/>
          <a:lstStyle/>
          <a:p>
            <a:r>
              <a:rPr lang="en-US" dirty="0"/>
              <a:t>An invisible 880 exists in the record</a:t>
            </a:r>
          </a:p>
        </p:txBody>
      </p:sp>
      <p:sp>
        <p:nvSpPr>
          <p:cNvPr id="9" name="Slide Number Placeholder 5">
            <a:extLst>
              <a:ext uri="{FF2B5EF4-FFF2-40B4-BE49-F238E27FC236}">
                <a16:creationId xmlns:a16="http://schemas.microsoft.com/office/drawing/2014/main" id="{26D98B53-8173-E9E9-83AE-AEF11144C95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pic>
        <p:nvPicPr>
          <p:cNvPr id="5" name="Picture 4">
            <a:extLst>
              <a:ext uri="{FF2B5EF4-FFF2-40B4-BE49-F238E27FC236}">
                <a16:creationId xmlns:a16="http://schemas.microsoft.com/office/drawing/2014/main" id="{3C33E4AA-D2FE-6385-0C3D-F086D90B45BF}"/>
              </a:ext>
            </a:extLst>
          </p:cNvPr>
          <p:cNvPicPr>
            <a:picLocks noChangeAspect="1"/>
          </p:cNvPicPr>
          <p:nvPr/>
        </p:nvPicPr>
        <p:blipFill>
          <a:blip r:embed="rId2"/>
          <a:stretch>
            <a:fillRect/>
          </a:stretch>
        </p:blipFill>
        <p:spPr>
          <a:xfrm>
            <a:off x="1380467" y="1190312"/>
            <a:ext cx="9431066" cy="4477375"/>
          </a:xfrm>
          <a:prstGeom prst="rect">
            <a:avLst/>
          </a:prstGeom>
          <a:ln>
            <a:solidFill>
              <a:schemeClr val="tx1"/>
            </a:solidFill>
          </a:ln>
        </p:spPr>
      </p:pic>
      <p:sp>
        <p:nvSpPr>
          <p:cNvPr id="6" name="Rectangle 5">
            <a:extLst>
              <a:ext uri="{FF2B5EF4-FFF2-40B4-BE49-F238E27FC236}">
                <a16:creationId xmlns:a16="http://schemas.microsoft.com/office/drawing/2014/main" id="{37B6A163-4605-7BE6-EDA0-8B00599D7EEE}"/>
              </a:ext>
            </a:extLst>
          </p:cNvPr>
          <p:cNvSpPr/>
          <p:nvPr/>
        </p:nvSpPr>
        <p:spPr>
          <a:xfrm>
            <a:off x="3268717" y="1262292"/>
            <a:ext cx="5349766" cy="7252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397D44EF-4311-39F0-D8B1-B5189D97EA84}"/>
              </a:ext>
            </a:extLst>
          </p:cNvPr>
          <p:cNvSpPr/>
          <p:nvPr/>
        </p:nvSpPr>
        <p:spPr>
          <a:xfrm>
            <a:off x="3268717" y="2857412"/>
            <a:ext cx="5349766" cy="7252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B334B18A-9840-CEB2-F256-50ED16EAB5D7}"/>
              </a:ext>
            </a:extLst>
          </p:cNvPr>
          <p:cNvSpPr/>
          <p:nvPr/>
        </p:nvSpPr>
        <p:spPr>
          <a:xfrm>
            <a:off x="3268717" y="4869092"/>
            <a:ext cx="5349766" cy="7252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66711292"/>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7902</TotalTime>
  <Words>1561</Words>
  <Application>Microsoft Office PowerPoint</Application>
  <PresentationFormat>Widescreen</PresentationFormat>
  <Paragraphs>176</Paragraphs>
  <Slides>38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PowerPoint Presentation</vt:lpstr>
      <vt:lpstr>An invisible 880 exists in the record</vt:lpstr>
      <vt:lpstr>An invisible 880 exists in the record</vt:lpstr>
      <vt:lpstr>An invisible 880 exists in the record</vt:lpstr>
      <vt:lpstr>An invisible 880 exists in the record</vt:lpstr>
      <vt:lpstr>An invisible 880 exists in the record</vt:lpstr>
      <vt:lpstr>An invisible 880 exists in the record</vt:lpstr>
      <vt:lpstr>An invisible 880 exists in the record</vt:lpstr>
      <vt:lpstr>An invisible 880 exists in the record</vt:lpstr>
      <vt:lpstr>An invisible 880 exists in the record</vt:lpstr>
      <vt:lpstr>An invisible 880 exists in the record</vt:lpstr>
      <vt:lpstr>An invisible 880 exists in the record</vt:lpstr>
      <vt:lpstr>PowerPoint Presentation</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Adding an 880 to a bibliographic record in the Metadata Editor</vt:lpstr>
      <vt:lpstr>PowerPoint Presentation</vt:lpstr>
      <vt:lpstr>Adding an 880 to a bibliographic record during import</vt:lpstr>
      <vt:lpstr>Adding an 880 to a bibliographic record during import</vt:lpstr>
      <vt:lpstr>Adding an 880 to a bibliographic record during import</vt:lpstr>
      <vt:lpstr>Adding an 880 to a bibliographic record during import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7</cp:revision>
  <dcterms:created xsi:type="dcterms:W3CDTF">2023-07-24T19:21:55Z</dcterms:created>
  <dcterms:modified xsi:type="dcterms:W3CDTF">2026-01-01T14:27:51Z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